
<file path=[Content_Types].xml><?xml version="1.0" encoding="utf-8"?>
<Types xmlns="http://schemas.openxmlformats.org/package/2006/content-types">
  <Default ContentType="image/jpeg" Extension="jpg"/>
  <Default ContentType="image/png" Extension="png"/>
  <Default ContentType="application/vnd.openxmlformats-package.relationships+xml" Extension="rels"/>
  <Default ContentType="application/xml" Extension="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shapes+xml" PartName="/ppt/drawings/drawing1.xml"/>
  <Override ContentType="application/binary" PartName="/ppt/metadata"/>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 r:id="rId20" id="270"/>
    <p:sldId r:id="rId21" id="271"/>
    <p:sldId r:id="rId22" id="272"/>
    <p:sldId r:id="rId23" id="273"/>
    <p:sldId r:id="rId24" id="274"/>
    <p:sldId r:id="rId25" id="275"/>
    <p:sldId r:id="rId26" id="276"/>
    <p:sldId r:id="rId27" id="277"/>
    <p:sldId r:id="rId28" id="278"/>
    <p:sldId r:id="rId29" id="279"/>
    <p:sldId r:id="rId30" id="280"/>
    <p:sldId r:id="rId31" id="281"/>
    <p:sldId r:id="rId32" id="282"/>
    <p:sldId r:id="rId33" id="283"/>
    <p:sldId r:id="rId34" id="284"/>
    <p:sldId r:id="rId35" id="285"/>
    <p:sldId r:id="rId36" id="286"/>
    <p:sldId r:id="rId37" id="287"/>
    <p:sldId r:id="rId38" id="288"/>
    <p:sldId r:id="rId39" id="289"/>
    <p:sldId r:id="rId40" id="290"/>
    <p:sldId r:id="rId41" id="291"/>
    <p:sldId r:id="rId42" id="292"/>
    <p:sldId r:id="rId43" id="293"/>
    <p:sldId r:id="rId44" id="294"/>
    <p:sldId r:id="rId45" id="295"/>
    <p:sldId r:id="rId46" id="296"/>
    <p:sldId r:id="rId47" id="297"/>
    <p:sldId r:id="rId48" id="298"/>
    <p:sldId r:id="rId49" id="299"/>
    <p:sldId r:id="rId50" id="300"/>
    <p:sldId r:id="rId51" id="301"/>
    <p:sldId r:id="rId52" id="302"/>
    <p:sldId r:id="rId53" id="303"/>
    <p:sldId r:id="rId54" id="304"/>
    <p:sldId r:id="rId55" id="305"/>
    <p:sldId r:id="rId56" id="306"/>
    <p:sldId r:id="rId57" id="307"/>
    <p:sldId r:id="rId58" id="308"/>
    <p:sldId r:id="rId59" id="309"/>
    <p:sldId r:id="rId60" id="310"/>
    <p:sldId r:id="rId61" id="311"/>
    <p:sldId r:id="rId62" id="312"/>
    <p:sldId r:id="rId63" id="313"/>
    <p:sldId r:id="rId64" id="314"/>
    <p:sldId r:id="rId65" id="315"/>
    <p:sldId r:id="rId66" id="316"/>
    <p:sldId r:id="rId67" id="317"/>
    <p:sldId r:id="rId68" id="318"/>
    <p:sldId r:id="rId69" id="319"/>
    <p:sldId r:id="rId70" id="320"/>
    <p:sldId r:id="rId71" id="321"/>
    <p:sldId r:id="rId72" id="322"/>
    <p:sldId r:id="rId73" id="323"/>
    <p:sldId r:id="rId74" id="324"/>
    <p:sldId r:id="rId75" id="325"/>
    <p:sldId r:id="rId76" id="326"/>
    <p:sldId r:id="rId77" id="327"/>
  </p:sldIdLst>
  <p:sldSz cx="9144000" cy="6858000"/>
  <p:notesSz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10234600" cy="7104050"/>
  <p:defaultText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tableStyles.xml><?xml version="1.0" encoding="utf-8"?>
<a:tblStyleLst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def="{1BF5F0E8-27A8-4044-8E7F-24BF25403570}">
  <a:tblStyle styleId="{1BF5F0E8-27A8-4044-8E7F-24BF25403570}" styleName="Table_0">
    <a:wholeTbl>
      <a:tcTxStyle b="off" i="off">
        <a:font>
          <a:latin typeface="Times New Roman"/>
          <a:ea typeface="Times New Roman"/>
          <a:cs typeface="Times New Roman"/>
        </a:font>
        <a:schemeClr val="dk1"/>
      </a:tcTxStyle>
      <a:tcStyle>
        <a:tcBdr>
          <a:left>
            <a:ln cap="flat" cmpd="sng" w="9525">
              <a:solidFill>
                <a:srgbClr val="000000">
                  <a:alpha val="0"/>
                </a:srgbClr>
              </a:solidFill>
              <a:prstDash val="solid"/>
              <a:round/>
              <a:headEnd len="sm" type="none" w="sm"/>
              <a:tailEnd len="sm" type="none" w="sm"/>
            </a:ln>
          </a:left>
          <a:right>
            <a:ln cap="flat" cmpd="sng" w="9525">
              <a:solidFill>
                <a:srgbClr val="000000">
                  <a:alpha val="0"/>
                </a:srgbClr>
              </a:solidFill>
              <a:prstDash val="solid"/>
              <a:round/>
              <a:headEnd len="sm" type="none" w="sm"/>
              <a:tailEnd len="sm" type="none" w="sm"/>
            </a:ln>
          </a:right>
          <a:top>
            <a:ln cap="flat" cmpd="sng" w="12700">
              <a:solidFill>
                <a:schemeClr val="dk1"/>
              </a:solidFill>
              <a:prstDash val="solid"/>
              <a:round/>
              <a:headEnd len="sm" type="none" w="sm"/>
              <a:tailEnd len="sm" type="none" w="sm"/>
            </a:ln>
          </a:top>
          <a:bottom>
            <a:ln cap="flat" cmpd="sng" w="12700">
              <a:solidFill>
                <a:schemeClr val="dk1"/>
              </a:solidFill>
              <a:prstDash val="solid"/>
              <a:round/>
              <a:headEnd len="sm" type="none" w="sm"/>
              <a:tailEnd len="sm" type="none" w="sm"/>
            </a:ln>
          </a:bottom>
          <a:insideH>
            <a:ln cap="flat" cmpd="sng" w="9525">
              <a:solidFill>
                <a:srgbClr val="000000">
                  <a:alpha val="0"/>
                </a:srgbClr>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fill>
          <a:solidFill>
            <a:srgbClr val="FFFFFF">
              <a:alpha val="0"/>
            </a:srgbClr>
          </a:solidFill>
        </a:fill>
      </a:tcStyle>
    </a:wholeTbl>
    <a:band1H>
      <a:tcStyle>
        <a:fill>
          <a:solidFill>
            <a:schemeClr val="dk1">
              <a:alpha val="20000"/>
            </a:schemeClr>
          </a:solidFill>
        </a:fill>
      </a:tcStyle>
    </a:band1H>
    <a:band1V>
      <a:tcStyle>
        <a:fill>
          <a:solidFill>
            <a:schemeClr val="dk1">
              <a:alpha val="20000"/>
            </a:schemeClr>
          </a:solidFill>
        </a:fill>
      </a:tcStyle>
    </a:band1V>
    <a:lastCol>
      <a:tcTxStyle b="on" i="off"/>
    </a:lastCol>
    <a:firstCol>
      <a:tcTxStyle b="on" i="off"/>
    </a:firstCol>
    <a:lastRow>
      <a:tcTxStyle b="on" i="off"/>
      <a:tcStyle>
        <a:tcBdr>
          <a:top>
            <a:ln cap="flat" cmpd="sng" w="12700">
              <a:solidFill>
                <a:schemeClr val="dk1"/>
              </a:solidFill>
              <a:prstDash val="solid"/>
              <a:round/>
              <a:headEnd len="sm" type="none" w="sm"/>
              <a:tailEnd len="sm" type="none" w="sm"/>
            </a:ln>
          </a:top>
        </a:tcBdr>
        <a:fill>
          <a:solidFill>
            <a:srgbClr val="FFFFFF">
              <a:alpha val="0"/>
            </a:srgbClr>
          </a:solidFill>
        </a:fill>
      </a:tcStyle>
    </a:lastRow>
    <a:firstRow>
      <a:tcTxStyle b="on" i="off"/>
      <a:tcStyle>
        <a:tcBdr>
          <a:bottom>
            <a:ln cap="flat" cmpd="sng" w="12700">
              <a:solidFill>
                <a:schemeClr val="dk1"/>
              </a:solidFill>
              <a:prstDash val="solid"/>
              <a:round/>
              <a:headEnd len="sm" type="none" w="sm"/>
              <a:tailEnd len="sm" type="none" w="sm"/>
            </a:ln>
          </a:bottom>
        </a:tcBdr>
        <a:fill>
          <a:solidFill>
            <a:srgbClr val="FFFFFF">
              <a:alpha val="0"/>
            </a:srgbClr>
          </a:solidFill>
        </a:fill>
      </a:tcStyle>
    </a:firstRow>
  </a:tblStyle>
  <a:tblStyle styleId="{C4CD4599-EEFB-46F3-A8C2-370CEFA9FD78}" styleName="Table_1">
    <a:wholeTbl>
      <a:tcTxStyle>
        <a:font>
          <a:latin typeface="Arial"/>
          <a:ea typeface="Arial"/>
          <a:cs typeface="Arial"/>
        </a:font>
        <a:srgbClr val="000000"/>
      </a:tcTxStyle>
    </a:wholeTbl>
  </a:tblStyle>
  <a:tblStyle styleId="{6F34D84F-BD0A-41F7-BBB1-DDC4CD70104E}" styleName="Table_2">
    <a:wholeTbl>
      <a:tcTxStyle b="off" i="off">
        <a:font>
          <a:latin typeface="Times New Roman"/>
          <a:ea typeface="Times New Roman"/>
          <a:cs typeface="Times New Roman"/>
        </a:font>
        <a:schemeClr val="dk1"/>
      </a:tcTxStyle>
      <a:tcStyle>
        <a:tcBdr>
          <a:left>
            <a:ln cap="flat" cmpd="sng" w="12700">
              <a:solidFill>
                <a:schemeClr val="lt1"/>
              </a:solidFill>
              <a:prstDash val="solid"/>
              <a:round/>
              <a:headEnd len="sm" type="none" w="sm"/>
              <a:tailEnd len="sm" type="none" w="sm"/>
            </a:ln>
          </a:left>
          <a:right>
            <a:ln cap="flat" cmpd="sng" w="12700">
              <a:solidFill>
                <a:schemeClr val="lt1"/>
              </a:solidFill>
              <a:prstDash val="solid"/>
              <a:round/>
              <a:headEnd len="sm" type="none" w="sm"/>
              <a:tailEnd len="sm" type="none" w="sm"/>
            </a:ln>
          </a:right>
          <a:top>
            <a:ln cap="flat" cmpd="sng" w="12700">
              <a:solidFill>
                <a:schemeClr val="lt1"/>
              </a:solidFill>
              <a:prstDash val="solid"/>
              <a:round/>
              <a:headEnd len="sm" type="none" w="sm"/>
              <a:tailEnd len="sm" type="none" w="sm"/>
            </a:ln>
          </a:top>
          <a:bottom>
            <a:ln cap="flat" cmpd="sng" w="12700">
              <a:solidFill>
                <a:schemeClr val="lt1"/>
              </a:solidFill>
              <a:prstDash val="solid"/>
              <a:round/>
              <a:headEnd len="sm" type="none" w="sm"/>
              <a:tailEnd len="sm" type="none" w="sm"/>
            </a:ln>
          </a:bottom>
          <a:insideH>
            <a:ln cap="flat" cmpd="sng" w="12700">
              <a:solidFill>
                <a:schemeClr val="lt1"/>
              </a:solidFill>
              <a:prstDash val="solid"/>
              <a:round/>
              <a:headEnd len="sm" type="none" w="sm"/>
              <a:tailEnd len="sm" type="none" w="sm"/>
            </a:ln>
          </a:insideH>
          <a:insideV>
            <a:ln cap="flat" cmpd="sng" w="12700">
              <a:solidFill>
                <a:schemeClr val="lt1"/>
              </a:solidFill>
              <a:prstDash val="solid"/>
              <a:round/>
              <a:headEnd len="sm" type="none" w="sm"/>
              <a:tailEnd len="sm" type="none" w="sm"/>
            </a:ln>
          </a:insideV>
        </a:tcBdr>
        <a:fill>
          <a:solidFill>
            <a:srgbClr val="E8ECF4"/>
          </a:solidFill>
        </a:fill>
      </a:tcStyle>
    </a:wholeTbl>
    <a:band1H>
      <a:tcStyle>
        <a:fill>
          <a:solidFill>
            <a:srgbClr val="CFD7E7"/>
          </a:solidFill>
        </a:fill>
      </a:tcStyle>
    </a:band1H>
    <a:band1V>
      <a:tcStyle>
        <a:fill>
          <a:solidFill>
            <a:srgbClr val="CFD7E7"/>
          </a:solidFill>
        </a:fill>
      </a:tcStyle>
    </a:band1V>
    <a:lastCol>
      <a:tcTxStyle b="on" i="off">
        <a:font>
          <a:latin typeface="Times New Roman"/>
          <a:ea typeface="Times New Roman"/>
          <a:cs typeface="Times New Roman"/>
        </a:font>
        <a:schemeClr val="lt1"/>
      </a:tcTxStyle>
      <a:tcStyle>
        <a:fill>
          <a:solidFill>
            <a:schemeClr val="accent1"/>
          </a:solidFill>
        </a:fill>
      </a:tcStyle>
    </a:lastCol>
    <a:firstCol>
      <a:tcTxStyle b="on" i="off">
        <a:font>
          <a:latin typeface="Times New Roman"/>
          <a:ea typeface="Times New Roman"/>
          <a:cs typeface="Times New Roman"/>
        </a:font>
        <a:schemeClr val="lt1"/>
      </a:tcTxStyle>
      <a:tcStyle>
        <a:fill>
          <a:solidFill>
            <a:schemeClr val="accent1"/>
          </a:solidFill>
        </a:fill>
      </a:tcStyle>
    </a:firstCol>
    <a:lastRow>
      <a:tcTxStyle b="on" i="off">
        <a:font>
          <a:latin typeface="Times New Roman"/>
          <a:ea typeface="Times New Roman"/>
          <a:cs typeface="Times New Roman"/>
        </a:font>
        <a:schemeClr val="lt1"/>
      </a:tcTxStyle>
      <a:tcStyle>
        <a:tcBdr>
          <a:top>
            <a:ln cap="flat" cmpd="sng" w="38100">
              <a:solidFill>
                <a:schemeClr val="lt1"/>
              </a:solidFill>
              <a:prstDash val="solid"/>
              <a:round/>
              <a:headEnd len="sm" type="none" w="sm"/>
              <a:tailEnd len="sm" type="none" w="sm"/>
            </a:ln>
          </a:top>
        </a:tcBdr>
        <a:fill>
          <a:solidFill>
            <a:schemeClr val="accent1"/>
          </a:solidFill>
        </a:fill>
      </a:tcStyle>
    </a:lastRow>
    <a:firstRow>
      <a:tcTxStyle b="on" i="off">
        <a:font>
          <a:latin typeface="Times New Roman"/>
          <a:ea typeface="Times New Roman"/>
          <a:cs typeface="Times New Roman"/>
        </a:font>
        <a:schemeClr val="lt1"/>
      </a:tcTxStyle>
      <a:tcStyle>
        <a:tcBdr>
          <a:bottom>
            <a:ln cap="flat" cmpd="sng" w="38100">
              <a:solidFill>
                <a:schemeClr val="lt1"/>
              </a:solidFill>
              <a:prstDash val="solid"/>
              <a:round/>
              <a:headEnd len="sm" type="none" w="sm"/>
              <a:tailEnd len="sm" type="none" w="sm"/>
            </a:ln>
          </a:bottom>
        </a:tcBdr>
        <a:fill>
          <a:solidFill>
            <a:schemeClr val="accent1"/>
          </a:solidFill>
        </a:fill>
      </a:tcStyle>
    </a:firstRow>
  </a:tblStyle>
</a:tblStyleLst>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showComments="0">
  <p:slideViewPr>
    <p:cSldViewPr snapToGrid="0">
      <p:cViewPr varScale="1">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00" n="100"/>
          <a:sy d="100" n="100"/>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0" y="0"/>
      </p:cViewPr>
      <p:guideLst>
        <p:guide orient="horz" pos="2160"/>
        <p:guide pos="2880"/>
      </p:guideLst>
    </p:cSldViewPr>
  </p:slideViewPr>
  <p:gridSpacing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0" cy="0"/>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slides/slide15.xml" Type="http://schemas.openxmlformats.org/officeDocument/2006/relationships/slide"></Relationship><Relationship Id="rId21" Target="slides/slide16.xml" Type="http://schemas.openxmlformats.org/officeDocument/2006/relationships/slide"></Relationship><Relationship Id="rId22" Target="slides/slide17.xml" Type="http://schemas.openxmlformats.org/officeDocument/2006/relationships/slide"></Relationship><Relationship Id="rId23" Target="slides/slide18.xml" Type="http://schemas.openxmlformats.org/officeDocument/2006/relationships/slide"></Relationship><Relationship Id="rId24" Target="slides/slide19.xml" Type="http://schemas.openxmlformats.org/officeDocument/2006/relationships/slide"></Relationship><Relationship Id="rId25" Target="slides/slide20.xml" Type="http://schemas.openxmlformats.org/officeDocument/2006/relationships/slide"></Relationship><Relationship Id="rId26" Target="slides/slide21.xml" Type="http://schemas.openxmlformats.org/officeDocument/2006/relationships/slide"></Relationship><Relationship Id="rId27" Target="slides/slide22.xml" Type="http://schemas.openxmlformats.org/officeDocument/2006/relationships/slide"></Relationship><Relationship Id="rId28" Target="slides/slide23.xml" Type="http://schemas.openxmlformats.org/officeDocument/2006/relationships/slide"></Relationship><Relationship Id="rId29" Target="slides/slide24.xml" Type="http://schemas.openxmlformats.org/officeDocument/2006/relationships/slide"></Relationship><Relationship Id="rId30" Target="slides/slide25.xml" Type="http://schemas.openxmlformats.org/officeDocument/2006/relationships/slide"></Relationship><Relationship Id="rId31" Target="slides/slide26.xml" Type="http://schemas.openxmlformats.org/officeDocument/2006/relationships/slide"></Relationship><Relationship Id="rId32" Target="slides/slide27.xml" Type="http://schemas.openxmlformats.org/officeDocument/2006/relationships/slide"></Relationship><Relationship Id="rId33" Target="slides/slide28.xml" Type="http://schemas.openxmlformats.org/officeDocument/2006/relationships/slide"></Relationship><Relationship Id="rId34" Target="slides/slide29.xml" Type="http://schemas.openxmlformats.org/officeDocument/2006/relationships/slide"></Relationship><Relationship Id="rId35" Target="slides/slide30.xml" Type="http://schemas.openxmlformats.org/officeDocument/2006/relationships/slide"></Relationship><Relationship Id="rId36" Target="slides/slide31.xml" Type="http://schemas.openxmlformats.org/officeDocument/2006/relationships/slide"></Relationship><Relationship Id="rId37" Target="slides/slide32.xml" Type="http://schemas.openxmlformats.org/officeDocument/2006/relationships/slide"></Relationship><Relationship Id="rId38" Target="slides/slide33.xml" Type="http://schemas.openxmlformats.org/officeDocument/2006/relationships/slide"></Relationship><Relationship Id="rId39" Target="slides/slide34.xml" Type="http://schemas.openxmlformats.org/officeDocument/2006/relationships/slide"></Relationship><Relationship Id="rId40" Target="slides/slide35.xml" Type="http://schemas.openxmlformats.org/officeDocument/2006/relationships/slide"></Relationship><Relationship Id="rId41" Target="slides/slide36.xml" Type="http://schemas.openxmlformats.org/officeDocument/2006/relationships/slide"></Relationship><Relationship Id="rId42" Target="slides/slide37.xml" Type="http://schemas.openxmlformats.org/officeDocument/2006/relationships/slide"></Relationship><Relationship Id="rId43" Target="slides/slide38.xml" Type="http://schemas.openxmlformats.org/officeDocument/2006/relationships/slide"></Relationship><Relationship Id="rId44" Target="slides/slide39.xml" Type="http://schemas.openxmlformats.org/officeDocument/2006/relationships/slide"></Relationship><Relationship Id="rId45" Target="slides/slide40.xml" Type="http://schemas.openxmlformats.org/officeDocument/2006/relationships/slide"></Relationship><Relationship Id="rId46" Target="slides/slide41.xml" Type="http://schemas.openxmlformats.org/officeDocument/2006/relationships/slide"></Relationship><Relationship Id="rId47" Target="slides/slide42.xml" Type="http://schemas.openxmlformats.org/officeDocument/2006/relationships/slide"></Relationship><Relationship Id="rId48" Target="slides/slide43.xml" Type="http://schemas.openxmlformats.org/officeDocument/2006/relationships/slide"></Relationship><Relationship Id="rId49" Target="slides/slide44.xml" Type="http://schemas.openxmlformats.org/officeDocument/2006/relationships/slide"></Relationship><Relationship Id="rId50" Target="slides/slide45.xml" Type="http://schemas.openxmlformats.org/officeDocument/2006/relationships/slide"></Relationship><Relationship Id="rId51" Target="slides/slide46.xml" Type="http://schemas.openxmlformats.org/officeDocument/2006/relationships/slide"></Relationship><Relationship Id="rId52" Target="slides/slide47.xml" Type="http://schemas.openxmlformats.org/officeDocument/2006/relationships/slide"></Relationship><Relationship Id="rId53" Target="slides/slide48.xml" Type="http://schemas.openxmlformats.org/officeDocument/2006/relationships/slide"></Relationship><Relationship Id="rId54" Target="slides/slide49.xml" Type="http://schemas.openxmlformats.org/officeDocument/2006/relationships/slide"></Relationship><Relationship Id="rId55" Target="slides/slide50.xml" Type="http://schemas.openxmlformats.org/officeDocument/2006/relationships/slide"></Relationship><Relationship Id="rId56" Target="slides/slide51.xml" Type="http://schemas.openxmlformats.org/officeDocument/2006/relationships/slide"></Relationship><Relationship Id="rId57" Target="slides/slide52.xml" Type="http://schemas.openxmlformats.org/officeDocument/2006/relationships/slide"></Relationship><Relationship Id="rId58" Target="slides/slide53.xml" Type="http://schemas.openxmlformats.org/officeDocument/2006/relationships/slide"></Relationship><Relationship Id="rId59" Target="slides/slide54.xml" Type="http://schemas.openxmlformats.org/officeDocument/2006/relationships/slide"></Relationship><Relationship Id="rId60" Target="slides/slide55.xml" Type="http://schemas.openxmlformats.org/officeDocument/2006/relationships/slide"></Relationship><Relationship Id="rId61" Target="slides/slide56.xml" Type="http://schemas.openxmlformats.org/officeDocument/2006/relationships/slide"></Relationship><Relationship Id="rId62" Target="slides/slide57.xml" Type="http://schemas.openxmlformats.org/officeDocument/2006/relationships/slide"></Relationship><Relationship Id="rId63" Target="slides/slide58.xml" Type="http://schemas.openxmlformats.org/officeDocument/2006/relationships/slide"></Relationship><Relationship Id="rId64" Target="slides/slide59.xml" Type="http://schemas.openxmlformats.org/officeDocument/2006/relationships/slide"></Relationship><Relationship Id="rId65" Target="slides/slide60.xml" Type="http://schemas.openxmlformats.org/officeDocument/2006/relationships/slide"></Relationship><Relationship Id="rId66" Target="slides/slide61.xml" Type="http://schemas.openxmlformats.org/officeDocument/2006/relationships/slide"></Relationship><Relationship Id="rId67" Target="slides/slide62.xml" Type="http://schemas.openxmlformats.org/officeDocument/2006/relationships/slide"></Relationship><Relationship Id="rId68" Target="slides/slide63.xml" Type="http://schemas.openxmlformats.org/officeDocument/2006/relationships/slide"></Relationship><Relationship Id="rId69" Target="slides/slide64.xml" Type="http://schemas.openxmlformats.org/officeDocument/2006/relationships/slide"></Relationship><Relationship Id="rId70" Target="slides/slide65.xml" Type="http://schemas.openxmlformats.org/officeDocument/2006/relationships/slide"></Relationship><Relationship Id="rId71" Target="slides/slide66.xml" Type="http://schemas.openxmlformats.org/officeDocument/2006/relationships/slide"></Relationship><Relationship Id="rId72" Target="slides/slide67.xml" Type="http://schemas.openxmlformats.org/officeDocument/2006/relationships/slide"></Relationship><Relationship Id="rId73" Target="slides/slide68.xml" Type="http://schemas.openxmlformats.org/officeDocument/2006/relationships/slide"></Relationship><Relationship Id="rId74" Target="slides/slide69.xml" Type="http://schemas.openxmlformats.org/officeDocument/2006/relationships/slide"></Relationship><Relationship Id="rId75" Target="slides/slide70.xml" Type="http://schemas.openxmlformats.org/officeDocument/2006/relationships/slide"></Relationship><Relationship Id="rId76" Target="slides/slide71.xml" Type="http://schemas.openxmlformats.org/officeDocument/2006/relationships/slide"></Relationship><Relationship Id="rId77" Target="slides/slide72.xml" Type="http://schemas.openxmlformats.org/officeDocument/2006/relationships/slide"></Relationship><Relationship Id="rId78" Target="theme/theme1.xml" Type="http://schemas.openxmlformats.org/officeDocument/2006/relationships/theme"></Relationship></Relationships>
</file>

<file path=ppt/charts/_rels/chart1.xml.rels><?xml version="1.0" standalone="yes" ?><Relationships xmlns="http://schemas.openxmlformats.org/package/2006/relationships"><Relationship Id="rId1" Target="../charts/file:///C:\Users\Anawat%20Suppasri\Desktop\Calculation%20sheet\PTE1.xls" TargetMode="External" Type="http://schemas.openxmlformats.org/officeDocument/2006/relationships/oleObject"></Relationship><Relationship Id="rId2" Target="../drawings/drawing1.xml" Type="http://schemas.openxmlformats.org/officeDocument/2006/relationships/chartUserShapes"></Relationship></Relationships>
</file>

<file path=ppt/charts/_rels/chart2.xml.rels><?xml version="1.0" standalone="yes" ?><Relationships xmlns="http://schemas.openxmlformats.org/package/2006/relationships"><Relationship Id="rId1" Target="../charts/file:///C:\Users\Anawat%20Suppasri\Desktop\Calculation%20sheet\PTE1.xls" TargetMode="External" Type="http://schemas.openxmlformats.org/officeDocument/2006/relationships/oleObject"></Relationship></Relationships>
</file>

<file path=ppt/charts/_rels/chart3.xml.rels><?xml version="1.0" standalone="yes" ?><Relationships xmlns="http://schemas.openxmlformats.org/package/2006/relationships"><Relationship Id="rId1" Target="../charts/file:///C:\Documents%20and%20Settings\Administrator\Desktop\Calculation%20sheet\Sanriku%20tsunami1.xlsx" TargetMode="External" Type="http://schemas.openxmlformats.org/officeDocument/2006/relationships/oleObject"></Relationship></Relationships>
</file>

<file path=ppt/charts/_rels/chart4.xml.rels><?xml version="1.0" standalone="yes" ?><Relationships xmlns="http://schemas.openxmlformats.org/package/2006/relationships"><Relationship Id="rId1" Target="../charts/file:///C:\Documents%20and%20Settings\Administrator\Desktop\Calculation%20sheet\Recent%20tsunamis1.xlsx" TargetMode="External" Type="http://schemas.openxmlformats.org/officeDocument/2006/relationships/oleObject"></Relationship></Relationships>
</file>

<file path=ppt/charts/_rels/chart5.xml.rels><?xml version="1.0" standalone="yes" ?><Relationships xmlns="http://schemas.openxmlformats.org/package/2006/relationships"><Relationship Id="rId1" Target="../charts/file:///C:\Documents%20and%20Settings\Administrator\Desktop\Willis%20Research%20Network\Cal.%20sheets\Building%20damage%20data1.xlsx" TargetMode="External" Type="http://schemas.openxmlformats.org/officeDocument/2006/relationships/oleObject"></Relationship></Relationships>
</file>

<file path=ppt/charts/_rels/chart6.xml.rels><?xml version="1.0" standalone="yes" ?><Relationships xmlns="http://schemas.openxmlformats.org/package/2006/relationships"><Relationship Id="rId1" Target="../charts/file:///C:\Documents%20and%20Settings\Administrator\Desktop\Willis%20Research%20Network\Cal.%20sheets\Building%20damage%20data1.xlsx" TargetMode="External" Type="http://schemas.openxmlformats.org/officeDocument/2006/relationships/oleObject"></Relationship></Relationships>
</file>

<file path=ppt/charts/chart1.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ja-JP"/>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0"/>
    <c:plotArea>
      <c:layout>
        <c:manualLayout>
          <c:layoutTarget val="inner"/>
          <c:xMode val="edge"/>
          <c:yMode val="edge"/>
          <c:x val="0.0860717410323709"/>
          <c:y val="0.0514005540974045"/>
          <c:w val="0.858560148731408"/>
          <c:h val="0.806475906198"/>
        </c:manualLayout>
      </c:layout>
      <c:scatterChart>
        <c:scatterStyle val="lineMarker"/>
        <c:varyColors val="0"/>
        <c:ser>
          <c:idx val="0"/>
          <c:order val="0"/>
          <c:tx>
            <c:v>1771 Meiwa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tx1"/>
              </a:solidFill>
              <a:ln>
                <a:solidFill>
                  <a:schemeClr val="tx1"/>
                </a:solidFill>
              </a:ln>
            </c:spPr>
          </c:marker>
          <c:xVal>
            <c:numRef>
              <c:f>'sum (2)'!$B$4:$B$14</c:f>
              <c:numCache>
                <c:formatCode>0.00</c:formatCode>
                <c:ptCount val="11"/>
                <c:pt idx="0">
                  <c:v>4.03</c:v>
                </c:pt>
                <c:pt idx="1">
                  <c:v>5.07</c:v>
                </c:pt>
                <c:pt idx="2">
                  <c:v>7.24</c:v>
                </c:pt>
                <c:pt idx="3">
                  <c:v>9.6199999999999992</c:v>
                </c:pt>
                <c:pt idx="4">
                  <c:v>18.16</c:v>
                </c:pt>
                <c:pt idx="5">
                  <c:v>23.68</c:v>
                </c:pt>
                <c:pt idx="6">
                  <c:v>3.21</c:v>
                </c:pt>
                <c:pt idx="7">
                  <c:v>4.03</c:v>
                </c:pt>
                <c:pt idx="8">
                  <c:v>0.93</c:v>
                </c:pt>
                <c:pt idx="9">
                  <c:v>6.92</c:v>
                </c:pt>
                <c:pt idx="10">
                  <c:v>2.13</c:v>
                </c:pt>
              </c:numCache>
            </c:numRef>
          </c:xVal>
          <c:yVal>
            <c:numRef>
              <c:f>'sum (2)'!$A$4:$A$14</c:f>
              <c:numCache>
                <c:formatCode>0.00</c:formatCode>
                <c:ptCount val="11"/>
                <c:pt idx="0">
                  <c:v>19.52</c:v>
                </c:pt>
                <c:pt idx="1">
                  <c:v>26.76</c:v>
                </c:pt>
                <c:pt idx="2">
                  <c:v>31.93</c:v>
                </c:pt>
                <c:pt idx="3">
                  <c:v>47.53</c:v>
                </c:pt>
                <c:pt idx="4">
                  <c:v>91.79</c:v>
                </c:pt>
                <c:pt idx="5">
                  <c:v>98.22</c:v>
                </c:pt>
                <c:pt idx="6">
                  <c:v>3.44</c:v>
                </c:pt>
                <c:pt idx="7">
                  <c:v>10.84</c:v>
                </c:pt>
                <c:pt idx="8">
                  <c:v>3.36</c:v>
                </c:pt>
                <c:pt idx="9">
                  <c:v>0.32</c:v>
                </c:pt>
                <c:pt idx="10">
                  <c:v>6.87</c:v>
                </c:pt>
              </c:numCache>
            </c:numRef>
          </c:yVal>
          <c:smooth val="0"/>
        </c:ser>
        <c:ser>
          <c:idx val="1"/>
          <c:order val="1"/>
          <c:tx>
            <c:v>1896 Meiji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bg1">
                  <a:lumMod val="50000"/>
                </a:schemeClr>
              </a:solidFill>
              <a:ln>
                <a:solidFill>
                  <a:schemeClr val="bg1">
                    <a:lumMod val="50000"/>
                  </a:schemeClr>
                </a:solidFill>
              </a:ln>
            </c:spPr>
          </c:marker>
          <c:xVal>
            <c:numRef>
              <c:f>'sum (2)'!$D$4:$D$47</c:f>
              <c:numCache>
                <c:formatCode>0.00</c:formatCode>
                <c:ptCount val="44"/>
                <c:pt idx="0">
                  <c:v>4.9000000000000004</c:v>
                </c:pt>
                <c:pt idx="1">
                  <c:v>8.8000000000000007</c:v>
                </c:pt>
                <c:pt idx="2">
                  <c:v>6.2</c:v>
                </c:pt>
                <c:pt idx="3">
                  <c:v>3.1</c:v>
                </c:pt>
                <c:pt idx="4">
                  <c:v>3.7</c:v>
                </c:pt>
                <c:pt idx="5">
                  <c:v>6.8</c:v>
                </c:pt>
                <c:pt idx="6">
                  <c:v>14.3</c:v>
                </c:pt>
                <c:pt idx="7">
                  <c:v>8.1999999999999993</c:v>
                </c:pt>
                <c:pt idx="8">
                  <c:v>11.5</c:v>
                </c:pt>
                <c:pt idx="9">
                  <c:v>5.2</c:v>
                </c:pt>
                <c:pt idx="10">
                  <c:v>5.6</c:v>
                </c:pt>
                <c:pt idx="11">
                  <c:v>8.5</c:v>
                </c:pt>
                <c:pt idx="12">
                  <c:v>3.4</c:v>
                </c:pt>
                <c:pt idx="13">
                  <c:v>26.7</c:v>
                </c:pt>
                <c:pt idx="14">
                  <c:v>10.7</c:v>
                </c:pt>
                <c:pt idx="15">
                  <c:v>8.9</c:v>
                </c:pt>
                <c:pt idx="16">
                  <c:v>5.5</c:v>
                </c:pt>
                <c:pt idx="17">
                  <c:v>18</c:v>
                </c:pt>
                <c:pt idx="18">
                  <c:v>38.200000000000003</c:v>
                </c:pt>
                <c:pt idx="19">
                  <c:v>13.3</c:v>
                </c:pt>
                <c:pt idx="20">
                  <c:v>24.4</c:v>
                </c:pt>
                <c:pt idx="21">
                  <c:v>16.7</c:v>
                </c:pt>
                <c:pt idx="22">
                  <c:v>7.9</c:v>
                </c:pt>
                <c:pt idx="23">
                  <c:v>11.6</c:v>
                </c:pt>
                <c:pt idx="24">
                  <c:v>10.7</c:v>
                </c:pt>
                <c:pt idx="25">
                  <c:v>10.5</c:v>
                </c:pt>
                <c:pt idx="26">
                  <c:v>4.4000000000000004</c:v>
                </c:pt>
                <c:pt idx="27">
                  <c:v>5.5</c:v>
                </c:pt>
                <c:pt idx="28">
                  <c:v>4</c:v>
                </c:pt>
                <c:pt idx="29">
                  <c:v>18.899999999999999</c:v>
                </c:pt>
                <c:pt idx="30">
                  <c:v>8.5</c:v>
                </c:pt>
                <c:pt idx="31">
                  <c:v>4.5999999999999996</c:v>
                </c:pt>
                <c:pt idx="32">
                  <c:v>8.4</c:v>
                </c:pt>
                <c:pt idx="33">
                  <c:v>14.6</c:v>
                </c:pt>
                <c:pt idx="34">
                  <c:v>20.2</c:v>
                </c:pt>
                <c:pt idx="35">
                  <c:v>22.9</c:v>
                </c:pt>
                <c:pt idx="36">
                  <c:v>18.100000000000001</c:v>
                </c:pt>
                <c:pt idx="37">
                  <c:v>18.3</c:v>
                </c:pt>
                <c:pt idx="38">
                  <c:v>13.7</c:v>
                </c:pt>
                <c:pt idx="39">
                  <c:v>23</c:v>
                </c:pt>
                <c:pt idx="40">
                  <c:v>15.7</c:v>
                </c:pt>
                <c:pt idx="41">
                  <c:v>26</c:v>
                </c:pt>
                <c:pt idx="42">
                  <c:v>20</c:v>
                </c:pt>
                <c:pt idx="43">
                  <c:v>12</c:v>
                </c:pt>
              </c:numCache>
            </c:numRef>
          </c:xVal>
          <c:yVal>
            <c:numRef>
              <c:f>'sum (2)'!$C$4:$C$47</c:f>
              <c:numCache>
                <c:formatCode>0.00</c:formatCode>
                <c:ptCount val="44"/>
                <c:pt idx="0">
                  <c:v>7.7399380804953566E-2</c:v>
                </c:pt>
                <c:pt idx="1">
                  <c:v>1.6232857542681218</c:v>
                </c:pt>
                <c:pt idx="2">
                  <c:v>11.548987411056375</c:v>
                </c:pt>
                <c:pt idx="3">
                  <c:v>3.9666798889329634E-2</c:v>
                </c:pt>
                <c:pt idx="4">
                  <c:v>20.92498589960519</c:v>
                </c:pt>
                <c:pt idx="5">
                  <c:v>3.3666491320357705</c:v>
                </c:pt>
                <c:pt idx="6">
                  <c:v>22.999424294761081</c:v>
                </c:pt>
                <c:pt idx="7">
                  <c:v>0.50377833753148615</c:v>
                </c:pt>
                <c:pt idx="8">
                  <c:v>14.083601286173634</c:v>
                </c:pt>
                <c:pt idx="9">
                  <c:v>16.201117318435752</c:v>
                </c:pt>
                <c:pt idx="10">
                  <c:v>28.902116402116402</c:v>
                </c:pt>
                <c:pt idx="11">
                  <c:v>21.180643526729163</c:v>
                </c:pt>
                <c:pt idx="12">
                  <c:v>4.0314650934119962</c:v>
                </c:pt>
                <c:pt idx="13">
                  <c:v>27.120822622107969</c:v>
                </c:pt>
                <c:pt idx="14">
                  <c:v>24.749163879598662</c:v>
                </c:pt>
                <c:pt idx="15">
                  <c:v>39.279488669378267</c:v>
                </c:pt>
                <c:pt idx="16">
                  <c:v>7.6762037683182145</c:v>
                </c:pt>
                <c:pt idx="17">
                  <c:v>14.508928571428573</c:v>
                </c:pt>
                <c:pt idx="18">
                  <c:v>56.374944469124834</c:v>
                </c:pt>
                <c:pt idx="19">
                  <c:v>19.206680584551147</c:v>
                </c:pt>
                <c:pt idx="20">
                  <c:v>19.263456090651555</c:v>
                </c:pt>
                <c:pt idx="21">
                  <c:v>66.693069306930695</c:v>
                </c:pt>
                <c:pt idx="22">
                  <c:v>53.893501288290871</c:v>
                </c:pt>
                <c:pt idx="23">
                  <c:v>32.697201017811707</c:v>
                </c:pt>
                <c:pt idx="24">
                  <c:v>8.5922955749677783</c:v>
                </c:pt>
                <c:pt idx="25">
                  <c:v>34.476843910806174</c:v>
                </c:pt>
                <c:pt idx="26">
                  <c:v>3.7854889589905363</c:v>
                </c:pt>
                <c:pt idx="27">
                  <c:v>18.762746430999318</c:v>
                </c:pt>
                <c:pt idx="28">
                  <c:v>34.670008354218879</c:v>
                </c:pt>
                <c:pt idx="29">
                  <c:v>48.110831234256928</c:v>
                </c:pt>
                <c:pt idx="30">
                  <c:v>6.510416666666667</c:v>
                </c:pt>
                <c:pt idx="31">
                  <c:v>3.2739654269250922</c:v>
                </c:pt>
                <c:pt idx="32">
                  <c:v>1.2106537530266344</c:v>
                </c:pt>
                <c:pt idx="33">
                  <c:v>83.05160142348754</c:v>
                </c:pt>
                <c:pt idx="34">
                  <c:v>44.390243902439025</c:v>
                </c:pt>
                <c:pt idx="35">
                  <c:v>43.85633270321361</c:v>
                </c:pt>
                <c:pt idx="36">
                  <c:v>32.648648648648646</c:v>
                </c:pt>
                <c:pt idx="37">
                  <c:v>18.213058419243985</c:v>
                </c:pt>
                <c:pt idx="38">
                  <c:v>24.934725848563968</c:v>
                </c:pt>
                <c:pt idx="39">
                  <c:v>2.9154518950437316</c:v>
                </c:pt>
                <c:pt idx="40">
                  <c:v>10.761154855643044</c:v>
                </c:pt>
                <c:pt idx="41">
                  <c:v>19.230769230769234</c:v>
                </c:pt>
                <c:pt idx="42">
                  <c:v>3.6363636363636362</c:v>
                </c:pt>
                <c:pt idx="43">
                  <c:v>7.8249894825410182</c:v>
                </c:pt>
              </c:numCache>
            </c:numRef>
          </c:yVal>
          <c:smooth val="0"/>
        </c:ser>
        <c:ser>
          <c:idx val="2"/>
          <c:order val="2"/>
          <c:tx>
            <c:v>1933 Showa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00B050"/>
              </a:solidFill>
              <a:ln>
                <a:solidFill>
                  <a:srgbClr val="00B050"/>
                </a:solidFill>
              </a:ln>
            </c:spPr>
          </c:marker>
          <c:xVal>
            <c:numRef>
              <c:f>'sum (2)'!$F$4:$F$42</c:f>
              <c:numCache>
                <c:formatCode>General</c:formatCode>
                <c:ptCount val="39"/>
                <c:pt idx="0">
                  <c:v>2.4</c:v>
                </c:pt>
                <c:pt idx="1">
                  <c:v>5.2</c:v>
                </c:pt>
                <c:pt idx="2">
                  <c:v>10</c:v>
                </c:pt>
                <c:pt idx="3">
                  <c:v>6.2</c:v>
                </c:pt>
                <c:pt idx="4">
                  <c:v>2.7</c:v>
                </c:pt>
                <c:pt idx="5">
                  <c:v>3.6</c:v>
                </c:pt>
                <c:pt idx="6">
                  <c:v>7.6</c:v>
                </c:pt>
                <c:pt idx="7">
                  <c:v>7.5</c:v>
                </c:pt>
                <c:pt idx="8">
                  <c:v>7</c:v>
                </c:pt>
                <c:pt idx="9">
                  <c:v>3.2</c:v>
                </c:pt>
                <c:pt idx="10">
                  <c:v>3</c:v>
                </c:pt>
                <c:pt idx="11">
                  <c:v>11.2</c:v>
                </c:pt>
                <c:pt idx="12">
                  <c:v>3.4</c:v>
                </c:pt>
                <c:pt idx="13">
                  <c:v>6.5</c:v>
                </c:pt>
                <c:pt idx="14">
                  <c:v>5.5</c:v>
                </c:pt>
                <c:pt idx="15">
                  <c:v>7.4</c:v>
                </c:pt>
                <c:pt idx="16">
                  <c:v>28.7</c:v>
                </c:pt>
                <c:pt idx="17">
                  <c:v>7.8</c:v>
                </c:pt>
                <c:pt idx="18">
                  <c:v>16.100000000000001</c:v>
                </c:pt>
                <c:pt idx="19">
                  <c:v>8.3000000000000007</c:v>
                </c:pt>
                <c:pt idx="20">
                  <c:v>5.4</c:v>
                </c:pt>
                <c:pt idx="21">
                  <c:v>6.4</c:v>
                </c:pt>
                <c:pt idx="22">
                  <c:v>6</c:v>
                </c:pt>
                <c:pt idx="23">
                  <c:v>6.7</c:v>
                </c:pt>
                <c:pt idx="24">
                  <c:v>2.9</c:v>
                </c:pt>
                <c:pt idx="25">
                  <c:v>4.5</c:v>
                </c:pt>
                <c:pt idx="26">
                  <c:v>6</c:v>
                </c:pt>
                <c:pt idx="27">
                  <c:v>13.6</c:v>
                </c:pt>
                <c:pt idx="28">
                  <c:v>2.1</c:v>
                </c:pt>
                <c:pt idx="29">
                  <c:v>4.5</c:v>
                </c:pt>
                <c:pt idx="30">
                  <c:v>3.6</c:v>
                </c:pt>
                <c:pt idx="31">
                  <c:v>7.5</c:v>
                </c:pt>
                <c:pt idx="32">
                  <c:v>10.1</c:v>
                </c:pt>
                <c:pt idx="33">
                  <c:v>17</c:v>
                </c:pt>
                <c:pt idx="34">
                  <c:v>19.7</c:v>
                </c:pt>
                <c:pt idx="35">
                  <c:v>15.8</c:v>
                </c:pt>
                <c:pt idx="36">
                  <c:v>8.1999999999999993</c:v>
                </c:pt>
                <c:pt idx="37">
                  <c:v>6.5</c:v>
                </c:pt>
                <c:pt idx="38">
                  <c:v>7</c:v>
                </c:pt>
              </c:numCache>
            </c:numRef>
          </c:xVal>
          <c:yVal>
            <c:numRef>
              <c:f>'sum (2)'!$E$4:$E$42</c:f>
              <c:numCache>
                <c:formatCode>General</c:formatCode>
                <c:ptCount val="39"/>
                <c:pt idx="0">
                  <c:v>4.9554013875123884E-2</c:v>
                </c:pt>
                <c:pt idx="1">
                  <c:v>3.8533250466128028</c:v>
                </c:pt>
                <c:pt idx="2">
                  <c:v>1.618277010947168</c:v>
                </c:pt>
                <c:pt idx="3">
                  <c:v>0.45267489711934156</c:v>
                </c:pt>
                <c:pt idx="4">
                  <c:v>1.6891891891891893E-2</c:v>
                </c:pt>
                <c:pt idx="5">
                  <c:v>0.10672358591248667</c:v>
                </c:pt>
                <c:pt idx="6">
                  <c:v>2.1549512570549001</c:v>
                </c:pt>
                <c:pt idx="7">
                  <c:v>5.8139534883720927</c:v>
                </c:pt>
                <c:pt idx="8">
                  <c:v>0.87007815956348622</c:v>
                </c:pt>
                <c:pt idx="9">
                  <c:v>2.6037428803905613</c:v>
                </c:pt>
                <c:pt idx="10">
                  <c:v>37.5</c:v>
                </c:pt>
                <c:pt idx="11">
                  <c:v>0.9927200529450696</c:v>
                </c:pt>
                <c:pt idx="12">
                  <c:v>1.5293118096856415</c:v>
                </c:pt>
                <c:pt idx="13">
                  <c:v>1.411674933231591</c:v>
                </c:pt>
                <c:pt idx="14">
                  <c:v>5.5540127742293811E-2</c:v>
                </c:pt>
                <c:pt idx="15">
                  <c:v>2.509293680297398</c:v>
                </c:pt>
                <c:pt idx="16">
                  <c:v>6.5295815295815292</c:v>
                </c:pt>
                <c:pt idx="17">
                  <c:v>2.7170518425983761</c:v>
                </c:pt>
                <c:pt idx="18">
                  <c:v>1.4847161572052401</c:v>
                </c:pt>
                <c:pt idx="19">
                  <c:v>9.7105761428185016</c:v>
                </c:pt>
                <c:pt idx="20">
                  <c:v>0.15111747395211961</c:v>
                </c:pt>
                <c:pt idx="21">
                  <c:v>0.25026814444047191</c:v>
                </c:pt>
                <c:pt idx="22">
                  <c:v>0.50693925039474785</c:v>
                </c:pt>
                <c:pt idx="23">
                  <c:v>0.13304949441192124</c:v>
                </c:pt>
                <c:pt idx="24">
                  <c:v>0.31746031746031744</c:v>
                </c:pt>
                <c:pt idx="25">
                  <c:v>0.16587677725118483</c:v>
                </c:pt>
                <c:pt idx="26">
                  <c:v>7.2098053352559477E-2</c:v>
                </c:pt>
                <c:pt idx="27">
                  <c:v>8.005489478499543</c:v>
                </c:pt>
                <c:pt idx="28">
                  <c:v>5.6116722783389458E-2</c:v>
                </c:pt>
                <c:pt idx="29">
                  <c:v>0.16413623307345096</c:v>
                </c:pt>
                <c:pt idx="30">
                  <c:v>1.0781089968195785E-2</c:v>
                </c:pt>
                <c:pt idx="31">
                  <c:v>19.656218402426692</c:v>
                </c:pt>
                <c:pt idx="32">
                  <c:v>9.4224924012158056</c:v>
                </c:pt>
                <c:pt idx="33">
                  <c:v>6.4220183486238538</c:v>
                </c:pt>
                <c:pt idx="34">
                  <c:v>7.7997671711292194</c:v>
                </c:pt>
                <c:pt idx="35">
                  <c:v>0.50835148874364555</c:v>
                </c:pt>
                <c:pt idx="36">
                  <c:v>1.5923566878980893</c:v>
                </c:pt>
                <c:pt idx="37">
                  <c:v>0.24449877750611246</c:v>
                </c:pt>
                <c:pt idx="38">
                  <c:v>2.1418020679468244</c:v>
                </c:pt>
              </c:numCache>
            </c:numRef>
          </c:yVal>
          <c:smooth val="0"/>
        </c:ser>
        <c:ser>
          <c:idx val="4"/>
          <c:order val="3"/>
          <c:tx>
            <c:v>1944 Tonankai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0070C0"/>
              </a:solidFill>
              <a:ln>
                <a:solidFill>
                  <a:srgbClr val="0070C0"/>
                </a:solidFill>
              </a:ln>
            </c:spPr>
          </c:marker>
          <c:xVal>
            <c:numRef>
              <c:f>'sum (2)'!$J$4:$J$23</c:f>
              <c:numCache>
                <c:formatCode>0.00</c:formatCode>
                <c:ptCount val="20"/>
                <c:pt idx="0">
                  <c:v>2.4975299999999998</c:v>
                </c:pt>
                <c:pt idx="1">
                  <c:v>3.0203700000000002</c:v>
                </c:pt>
                <c:pt idx="2">
                  <c:v>3.5129999999999999</c:v>
                </c:pt>
                <c:pt idx="3">
                  <c:v>3.9489200000000002</c:v>
                </c:pt>
                <c:pt idx="4">
                  <c:v>4.46061</c:v>
                </c:pt>
                <c:pt idx="5">
                  <c:v>4.7292800000000002</c:v>
                </c:pt>
                <c:pt idx="6">
                  <c:v>4.9173200000000001</c:v>
                </c:pt>
                <c:pt idx="7">
                  <c:v>4.9654800000000003</c:v>
                </c:pt>
                <c:pt idx="8">
                  <c:v>4.9654800000000003</c:v>
                </c:pt>
                <c:pt idx="9">
                  <c:v>4.9654800000000003</c:v>
                </c:pt>
                <c:pt idx="10">
                  <c:v>5.9178199999999999</c:v>
                </c:pt>
                <c:pt idx="11">
                  <c:v>5.9467299999999996</c:v>
                </c:pt>
                <c:pt idx="12">
                  <c:v>5.9467299999999996</c:v>
                </c:pt>
                <c:pt idx="13">
                  <c:v>5.9757899999999999</c:v>
                </c:pt>
                <c:pt idx="14">
                  <c:v>5.9757899999999999</c:v>
                </c:pt>
                <c:pt idx="15">
                  <c:v>6.6521499999999998</c:v>
                </c:pt>
                <c:pt idx="16">
                  <c:v>7.0528000000000004</c:v>
                </c:pt>
                <c:pt idx="17">
                  <c:v>7.4412399999999996</c:v>
                </c:pt>
                <c:pt idx="18">
                  <c:v>7.7749100000000002</c:v>
                </c:pt>
                <c:pt idx="19">
                  <c:v>7.9667000000000003</c:v>
                </c:pt>
              </c:numCache>
            </c:numRef>
          </c:xVal>
          <c:yVal>
            <c:numRef>
              <c:f>'sum (2)'!$I$4:$I$23</c:f>
              <c:numCache>
                <c:formatCode>0.00</c:formatCode>
                <c:ptCount val="20"/>
                <c:pt idx="0">
                  <c:v>4.5316700000000001E-2</c:v>
                </c:pt>
                <c:pt idx="1">
                  <c:v>5.4585700000000001E-2</c:v>
                </c:pt>
                <c:pt idx="2">
                  <c:v>0.148786</c:v>
                </c:pt>
                <c:pt idx="3">
                  <c:v>9.9731500000000001E-2</c:v>
                </c:pt>
                <c:pt idx="4">
                  <c:v>7.11035E-2</c:v>
                </c:pt>
                <c:pt idx="5">
                  <c:v>0.30756699999999998</c:v>
                </c:pt>
                <c:pt idx="6">
                  <c:v>0.68566499999999997</c:v>
                </c:pt>
                <c:pt idx="7">
                  <c:v>5.8230999999999998E-2</c:v>
                </c:pt>
                <c:pt idx="8">
                  <c:v>0.16354199999999999</c:v>
                </c:pt>
                <c:pt idx="9">
                  <c:v>0.20607900000000001</c:v>
                </c:pt>
                <c:pt idx="10">
                  <c:v>8.70258E-2</c:v>
                </c:pt>
                <c:pt idx="11">
                  <c:v>0.504355</c:v>
                </c:pt>
                <c:pt idx="12">
                  <c:v>0.60682000000000003</c:v>
                </c:pt>
                <c:pt idx="13">
                  <c:v>1.1956199999999999</c:v>
                </c:pt>
                <c:pt idx="14">
                  <c:v>1.8984700000000001</c:v>
                </c:pt>
                <c:pt idx="15">
                  <c:v>1.0576099999999999</c:v>
                </c:pt>
                <c:pt idx="16">
                  <c:v>0.268376</c:v>
                </c:pt>
                <c:pt idx="17">
                  <c:v>0.59834699999999996</c:v>
                </c:pt>
                <c:pt idx="18">
                  <c:v>1.3135399999999999</c:v>
                </c:pt>
                <c:pt idx="19">
                  <c:v>0.57154499999999997</c:v>
                </c:pt>
              </c:numCache>
            </c:numRef>
          </c:yVal>
          <c:smooth val="0"/>
        </c:ser>
        <c:ser>
          <c:idx val="5"/>
          <c:order val="4"/>
          <c:tx>
            <c:v>1946 Nankai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6">
                  <a:lumMod val="75000"/>
                </a:schemeClr>
              </a:solidFill>
              <a:ln>
                <a:solidFill>
                  <a:schemeClr val="accent6">
                    <a:lumMod val="75000"/>
                  </a:schemeClr>
                </a:solidFill>
              </a:ln>
            </c:spPr>
          </c:marker>
          <c:xVal>
            <c:numRef>
              <c:f>'sum (2)'!$L$4:$L$5</c:f>
              <c:numCache>
                <c:formatCode>0.00</c:formatCode>
                <c:ptCount val="2"/>
                <c:pt idx="0">
                  <c:v>3.5821499999999999</c:v>
                </c:pt>
                <c:pt idx="1">
                  <c:v>4.5706499999999997</c:v>
                </c:pt>
              </c:numCache>
            </c:numRef>
          </c:xVal>
          <c:yVal>
            <c:numRef>
              <c:f>'sum (2)'!$K$4:$K$5</c:f>
              <c:numCache>
                <c:formatCode>0.00</c:formatCode>
                <c:ptCount val="2"/>
                <c:pt idx="0">
                  <c:v>0.34734599999999999</c:v>
                </c:pt>
                <c:pt idx="1">
                  <c:v>2.0406500000000001E-2</c:v>
                </c:pt>
              </c:numCache>
            </c:numRef>
          </c:yVal>
          <c:smooth val="0"/>
        </c:ser>
        <c:ser>
          <c:idx val="8"/>
          <c:order val="5"/>
          <c:tx>
            <c:v>1960 Chile</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xVal>
            <c:numRef>
              <c:f>'sum (2)'!$H$4:$H$6</c:f>
              <c:numCache>
                <c:formatCode>0.00</c:formatCode>
                <c:ptCount val="3"/>
                <c:pt idx="0">
                  <c:v>5.7</c:v>
                </c:pt>
                <c:pt idx="1">
                  <c:v>6.2</c:v>
                </c:pt>
                <c:pt idx="2">
                  <c:v>5.7</c:v>
                </c:pt>
              </c:numCache>
            </c:numRef>
          </c:xVal>
          <c:yVal>
            <c:numRef>
              <c:f>'sum (2)'!$G$4:$G$6</c:f>
              <c:numCache>
                <c:formatCode>0.00</c:formatCode>
                <c:ptCount val="3"/>
                <c:pt idx="0">
                  <c:v>0.2</c:v>
                </c:pt>
                <c:pt idx="1">
                  <c:v>0.1</c:v>
                </c:pt>
                <c:pt idx="2">
                  <c:v>0.2</c:v>
                </c:pt>
              </c:numCache>
            </c:numRef>
          </c:yVal>
          <c:smooth val="0"/>
        </c:ser>
        <c:ser>
          <c:idx val="6"/>
          <c:order val="6"/>
          <c:tx>
            <c:v>1993 Okushiri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FF0000"/>
              </a:solidFill>
              <a:ln>
                <a:solidFill>
                  <a:srgbClr val="FF0000"/>
                </a:solidFill>
              </a:ln>
            </c:spPr>
          </c:marker>
          <c:xVal>
            <c:numRef>
              <c:f>'sum (2)'!$N$4:$N$10</c:f>
              <c:numCache>
                <c:formatCode>0.00</c:formatCode>
                <c:ptCount val="7"/>
                <c:pt idx="0">
                  <c:v>2.79379</c:v>
                </c:pt>
                <c:pt idx="1">
                  <c:v>3.4117500000000001</c:v>
                </c:pt>
                <c:pt idx="2">
                  <c:v>6.9504299999999999</c:v>
                </c:pt>
                <c:pt idx="3">
                  <c:v>10.165100000000001</c:v>
                </c:pt>
                <c:pt idx="4">
                  <c:v>11.043200000000001</c:v>
                </c:pt>
                <c:pt idx="5">
                  <c:v>12.6579</c:v>
                </c:pt>
                <c:pt idx="6">
                  <c:v>13.161199999999999</c:v>
                </c:pt>
              </c:numCache>
            </c:numRef>
          </c:xVal>
          <c:yVal>
            <c:numRef>
              <c:f>'sum (2)'!$M$4:$M$10</c:f>
              <c:numCache>
                <c:formatCode>0.00</c:formatCode>
                <c:ptCount val="7"/>
                <c:pt idx="0">
                  <c:v>0.247088</c:v>
                </c:pt>
                <c:pt idx="1">
                  <c:v>2.3477299999999999</c:v>
                </c:pt>
                <c:pt idx="2">
                  <c:v>0.87925699999999996</c:v>
                </c:pt>
                <c:pt idx="3">
                  <c:v>7.3932200000000003</c:v>
                </c:pt>
                <c:pt idx="4">
                  <c:v>6.5388500000000001</c:v>
                </c:pt>
                <c:pt idx="5">
                  <c:v>5.2740799999999997</c:v>
                </c:pt>
                <c:pt idx="6">
                  <c:v>13.716900000000001</c:v>
                </c:pt>
              </c:numCache>
            </c:numRef>
          </c:yVal>
          <c:smooth val="0"/>
        </c:ser>
        <c:ser>
          <c:idx val="3"/>
          <c:order val="7"/>
          <c:tx>
            <c:v>2011 Tohoku Ria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circ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chemeClr val="tx1"/>
                </a:solidFill>
              </a:ln>
            </c:spPr>
          </c:marker>
          <c:xVal>
            <c:numRef>
              <c:f>'sum (2)'!$AB$4:$AB$69</c:f>
              <c:numCache>
                <c:formatCode>0.00</c:formatCode>
                <c:ptCount val="66"/>
                <c:pt idx="0">
                  <c:v>16.82</c:v>
                </c:pt>
                <c:pt idx="1">
                  <c:v>13.03</c:v>
                </c:pt>
                <c:pt idx="2">
                  <c:v>11.31</c:v>
                </c:pt>
                <c:pt idx="3">
                  <c:v>11.98</c:v>
                </c:pt>
                <c:pt idx="4">
                  <c:v>19.07</c:v>
                </c:pt>
                <c:pt idx="5">
                  <c:v>15.93</c:v>
                </c:pt>
                <c:pt idx="6">
                  <c:v>14.9</c:v>
                </c:pt>
                <c:pt idx="7">
                  <c:v>17.190000000000001</c:v>
                </c:pt>
                <c:pt idx="8">
                  <c:v>15.59</c:v>
                </c:pt>
                <c:pt idx="9">
                  <c:v>13.11</c:v>
                </c:pt>
                <c:pt idx="10">
                  <c:v>13.04</c:v>
                </c:pt>
                <c:pt idx="11">
                  <c:v>0.66</c:v>
                </c:pt>
                <c:pt idx="12">
                  <c:v>0.87</c:v>
                </c:pt>
                <c:pt idx="13">
                  <c:v>3.11</c:v>
                </c:pt>
                <c:pt idx="14">
                  <c:v>4.01</c:v>
                </c:pt>
                <c:pt idx="15">
                  <c:v>5.1100000000000003</c:v>
                </c:pt>
                <c:pt idx="16">
                  <c:v>5.28</c:v>
                </c:pt>
                <c:pt idx="17">
                  <c:v>5.88</c:v>
                </c:pt>
                <c:pt idx="18">
                  <c:v>6.86</c:v>
                </c:pt>
                <c:pt idx="19">
                  <c:v>7.57</c:v>
                </c:pt>
                <c:pt idx="20">
                  <c:v>7.57</c:v>
                </c:pt>
                <c:pt idx="21">
                  <c:v>7.64</c:v>
                </c:pt>
                <c:pt idx="22">
                  <c:v>7.69</c:v>
                </c:pt>
                <c:pt idx="23">
                  <c:v>8.1</c:v>
                </c:pt>
                <c:pt idx="24">
                  <c:v>8.77</c:v>
                </c:pt>
                <c:pt idx="25">
                  <c:v>8.7899999999999991</c:v>
                </c:pt>
                <c:pt idx="26">
                  <c:v>8.84</c:v>
                </c:pt>
                <c:pt idx="27">
                  <c:v>8.91</c:v>
                </c:pt>
                <c:pt idx="28">
                  <c:v>9.16</c:v>
                </c:pt>
                <c:pt idx="29">
                  <c:v>10.15</c:v>
                </c:pt>
                <c:pt idx="30">
                  <c:v>10.51</c:v>
                </c:pt>
                <c:pt idx="31">
                  <c:v>10.52</c:v>
                </c:pt>
                <c:pt idx="32">
                  <c:v>12.03</c:v>
                </c:pt>
                <c:pt idx="33">
                  <c:v>12.58</c:v>
                </c:pt>
                <c:pt idx="34">
                  <c:v>12.58</c:v>
                </c:pt>
                <c:pt idx="35">
                  <c:v>13.51</c:v>
                </c:pt>
                <c:pt idx="36">
                  <c:v>15.44</c:v>
                </c:pt>
                <c:pt idx="37">
                  <c:v>15.51</c:v>
                </c:pt>
                <c:pt idx="38">
                  <c:v>15.7</c:v>
                </c:pt>
                <c:pt idx="39">
                  <c:v>18.53</c:v>
                </c:pt>
                <c:pt idx="40">
                  <c:v>11.45</c:v>
                </c:pt>
                <c:pt idx="41">
                  <c:v>7.24</c:v>
                </c:pt>
                <c:pt idx="42">
                  <c:v>13.99</c:v>
                </c:pt>
                <c:pt idx="43">
                  <c:v>9.1999999999999993</c:v>
                </c:pt>
                <c:pt idx="44">
                  <c:v>13.68</c:v>
                </c:pt>
                <c:pt idx="45">
                  <c:v>12.91</c:v>
                </c:pt>
                <c:pt idx="46">
                  <c:v>16.57</c:v>
                </c:pt>
                <c:pt idx="47">
                  <c:v>19.71</c:v>
                </c:pt>
                <c:pt idx="48">
                  <c:v>7.17</c:v>
                </c:pt>
                <c:pt idx="49">
                  <c:v>9.8699999999999992</c:v>
                </c:pt>
                <c:pt idx="50">
                  <c:v>5.07</c:v>
                </c:pt>
                <c:pt idx="51">
                  <c:v>13.85</c:v>
                </c:pt>
                <c:pt idx="52">
                  <c:v>9.1999999999999993</c:v>
                </c:pt>
                <c:pt idx="53">
                  <c:v>17.690000000000001</c:v>
                </c:pt>
                <c:pt idx="54">
                  <c:v>17.420000000000002</c:v>
                </c:pt>
                <c:pt idx="55">
                  <c:v>17.77</c:v>
                </c:pt>
                <c:pt idx="56">
                  <c:v>21.82</c:v>
                </c:pt>
                <c:pt idx="57">
                  <c:v>12.57</c:v>
                </c:pt>
                <c:pt idx="58">
                  <c:v>14.05</c:v>
                </c:pt>
                <c:pt idx="59">
                  <c:v>10.89</c:v>
                </c:pt>
                <c:pt idx="60">
                  <c:v>5.67</c:v>
                </c:pt>
                <c:pt idx="61">
                  <c:v>16.89</c:v>
                </c:pt>
                <c:pt idx="62">
                  <c:v>9.98</c:v>
                </c:pt>
                <c:pt idx="63">
                  <c:v>5.32</c:v>
                </c:pt>
                <c:pt idx="64">
                  <c:v>10.88</c:v>
                </c:pt>
                <c:pt idx="65">
                  <c:v>14.17</c:v>
                </c:pt>
              </c:numCache>
            </c:numRef>
          </c:xVal>
          <c:yVal>
            <c:numRef>
              <c:f>'sum (2)'!$AA$4:$AA$69</c:f>
              <c:numCache>
                <c:formatCode>0.00</c:formatCode>
                <c:ptCount val="66"/>
                <c:pt idx="0">
                  <c:v>4.8543689320388346</c:v>
                </c:pt>
                <c:pt idx="1">
                  <c:v>8.125</c:v>
                </c:pt>
                <c:pt idx="2">
                  <c:v>2.9411764705882355</c:v>
                </c:pt>
                <c:pt idx="3">
                  <c:v>5.882352941176471</c:v>
                </c:pt>
                <c:pt idx="4">
                  <c:v>5.638494756323257</c:v>
                </c:pt>
                <c:pt idx="5">
                  <c:v>3.8461538461538463</c:v>
                </c:pt>
                <c:pt idx="6">
                  <c:v>7.8947368421052628</c:v>
                </c:pt>
                <c:pt idx="7">
                  <c:v>5.9701492537313436</c:v>
                </c:pt>
                <c:pt idx="8">
                  <c:v>5.7692307692307692</c:v>
                </c:pt>
                <c:pt idx="9">
                  <c:v>5.3254437869822482</c:v>
                </c:pt>
                <c:pt idx="10">
                  <c:v>1.408450704225352</c:v>
                </c:pt>
                <c:pt idx="11">
                  <c:v>0.34</c:v>
                </c:pt>
                <c:pt idx="12">
                  <c:v>0.54</c:v>
                </c:pt>
                <c:pt idx="13">
                  <c:v>0.41</c:v>
                </c:pt>
                <c:pt idx="14">
                  <c:v>5.18</c:v>
                </c:pt>
                <c:pt idx="15">
                  <c:v>0.92</c:v>
                </c:pt>
                <c:pt idx="16">
                  <c:v>1.92</c:v>
                </c:pt>
                <c:pt idx="17">
                  <c:v>2.93</c:v>
                </c:pt>
                <c:pt idx="18">
                  <c:v>12.3</c:v>
                </c:pt>
                <c:pt idx="19">
                  <c:v>0.55000000000000004</c:v>
                </c:pt>
                <c:pt idx="20">
                  <c:v>0.66</c:v>
                </c:pt>
                <c:pt idx="21">
                  <c:v>1.42</c:v>
                </c:pt>
                <c:pt idx="22">
                  <c:v>0.67</c:v>
                </c:pt>
                <c:pt idx="23">
                  <c:v>0.67</c:v>
                </c:pt>
                <c:pt idx="24">
                  <c:v>1.2</c:v>
                </c:pt>
                <c:pt idx="25">
                  <c:v>7.14</c:v>
                </c:pt>
                <c:pt idx="26">
                  <c:v>1.84</c:v>
                </c:pt>
                <c:pt idx="27">
                  <c:v>1.92</c:v>
                </c:pt>
                <c:pt idx="28">
                  <c:v>1.77</c:v>
                </c:pt>
                <c:pt idx="29">
                  <c:v>1.54</c:v>
                </c:pt>
                <c:pt idx="30">
                  <c:v>7.75</c:v>
                </c:pt>
                <c:pt idx="31">
                  <c:v>0.6</c:v>
                </c:pt>
                <c:pt idx="32">
                  <c:v>4.32</c:v>
                </c:pt>
                <c:pt idx="33">
                  <c:v>33.33</c:v>
                </c:pt>
                <c:pt idx="34">
                  <c:v>13.7</c:v>
                </c:pt>
                <c:pt idx="35">
                  <c:v>4.49</c:v>
                </c:pt>
                <c:pt idx="36">
                  <c:v>1.27</c:v>
                </c:pt>
                <c:pt idx="37">
                  <c:v>2.84</c:v>
                </c:pt>
                <c:pt idx="38">
                  <c:v>1.89</c:v>
                </c:pt>
                <c:pt idx="39">
                  <c:v>4.79</c:v>
                </c:pt>
                <c:pt idx="40">
                  <c:v>14.900736114209234</c:v>
                </c:pt>
                <c:pt idx="41">
                  <c:v>1.6889514426460239</c:v>
                </c:pt>
                <c:pt idx="42">
                  <c:v>15.441176470588236</c:v>
                </c:pt>
                <c:pt idx="43">
                  <c:v>2.545103092783505</c:v>
                </c:pt>
                <c:pt idx="44">
                  <c:v>11.162314388120839</c:v>
                </c:pt>
                <c:pt idx="45">
                  <c:v>10.127931769722814</c:v>
                </c:pt>
                <c:pt idx="46">
                  <c:v>4.0404040404040407</c:v>
                </c:pt>
                <c:pt idx="47">
                  <c:v>5.9405940594059405</c:v>
                </c:pt>
                <c:pt idx="48">
                  <c:v>0.60120240480961928</c:v>
                </c:pt>
                <c:pt idx="49">
                  <c:v>3.2850380146320473</c:v>
                </c:pt>
                <c:pt idx="50">
                  <c:v>0.53542009884678743</c:v>
                </c:pt>
                <c:pt idx="51">
                  <c:v>8.7933634992458529</c:v>
                </c:pt>
                <c:pt idx="52">
                  <c:v>0.62370062370062374</c:v>
                </c:pt>
                <c:pt idx="53">
                  <c:v>0.9971509971509972</c:v>
                </c:pt>
                <c:pt idx="54">
                  <c:v>0.1</c:v>
                </c:pt>
                <c:pt idx="55">
                  <c:v>3.3</c:v>
                </c:pt>
                <c:pt idx="56">
                  <c:v>0.9</c:v>
                </c:pt>
                <c:pt idx="57">
                  <c:v>1.2</c:v>
                </c:pt>
                <c:pt idx="58">
                  <c:v>1.2</c:v>
                </c:pt>
                <c:pt idx="59">
                  <c:v>1.4</c:v>
                </c:pt>
                <c:pt idx="60">
                  <c:v>0.5</c:v>
                </c:pt>
                <c:pt idx="61">
                  <c:v>4.3016325472920443</c:v>
                </c:pt>
                <c:pt idx="62">
                  <c:v>0.67775723967960566</c:v>
                </c:pt>
                <c:pt idx="63">
                  <c:v>0.18037017509781614</c:v>
                </c:pt>
                <c:pt idx="64">
                  <c:v>1.3380281690140845</c:v>
                </c:pt>
                <c:pt idx="65">
                  <c:v>3.0567685589519651</c:v>
                </c:pt>
              </c:numCache>
            </c:numRef>
          </c:yVal>
          <c:smooth val="0"/>
        </c:ser>
        <c:ser>
          <c:idx val="7"/>
          <c:order val="8"/>
          <c:tx>
            <c:v>2011 Tohoku Plain</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plus"/>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solidFill>
                  <a:srgbClr val="000000"/>
                </a:solidFill>
              </a:ln>
            </c:spPr>
          </c:marker>
          <c:xVal>
            <c:numRef>
              <c:f>'sum (2)'!$AD$4:$AD$89</c:f>
              <c:numCache>
                <c:formatCode>0.00</c:formatCode>
                <c:ptCount val="86"/>
                <c:pt idx="0">
                  <c:v>11.818181818181818</c:v>
                </c:pt>
                <c:pt idx="1">
                  <c:v>3.7037037037037037</c:v>
                </c:pt>
                <c:pt idx="2">
                  <c:v>5.0139275766016711</c:v>
                </c:pt>
                <c:pt idx="3">
                  <c:v>13.235294117647058</c:v>
                </c:pt>
                <c:pt idx="4">
                  <c:v>3.3457249070631971</c:v>
                </c:pt>
                <c:pt idx="5">
                  <c:v>0.45454545454545453</c:v>
                </c:pt>
                <c:pt idx="6">
                  <c:v>4.3103448275862073</c:v>
                </c:pt>
                <c:pt idx="7">
                  <c:v>11.885245901639344</c:v>
                </c:pt>
                <c:pt idx="8">
                  <c:v>9.8003629764065341</c:v>
                </c:pt>
                <c:pt idx="9">
                  <c:v>1.3581129378127235</c:v>
                </c:pt>
                <c:pt idx="10">
                  <c:v>1.2302284710017575</c:v>
                </c:pt>
                <c:pt idx="11">
                  <c:v>3.3688802714493455</c:v>
                </c:pt>
                <c:pt idx="12">
                  <c:v>1.6736401673640167</c:v>
                </c:pt>
                <c:pt idx="13">
                  <c:v>3.4782608695652173</c:v>
                </c:pt>
                <c:pt idx="14">
                  <c:v>4.5368620037807181</c:v>
                </c:pt>
                <c:pt idx="15">
                  <c:v>1.8332135154565061</c:v>
                </c:pt>
                <c:pt formatCode="General" idx="16">
                  <c:v>0.2</c:v>
                </c:pt>
                <c:pt formatCode="General" idx="17">
                  <c:v>0.25</c:v>
                </c:pt>
                <c:pt formatCode="General" idx="18">
                  <c:v>0.37</c:v>
                </c:pt>
                <c:pt formatCode="General" idx="19">
                  <c:v>0.48</c:v>
                </c:pt>
                <c:pt formatCode="General" idx="20">
                  <c:v>0.52</c:v>
                </c:pt>
                <c:pt formatCode="General" idx="21">
                  <c:v>0.55000000000000004</c:v>
                </c:pt>
                <c:pt formatCode="General" idx="22">
                  <c:v>0.55000000000000004</c:v>
                </c:pt>
                <c:pt formatCode="General" idx="23">
                  <c:v>0.55000000000000004</c:v>
                </c:pt>
                <c:pt formatCode="General" idx="24">
                  <c:v>0.61</c:v>
                </c:pt>
                <c:pt formatCode="General" idx="25">
                  <c:v>0.73</c:v>
                </c:pt>
                <c:pt formatCode="General" idx="26">
                  <c:v>0.73</c:v>
                </c:pt>
                <c:pt formatCode="General" idx="27">
                  <c:v>0.82</c:v>
                </c:pt>
                <c:pt formatCode="General" idx="28">
                  <c:v>0.82</c:v>
                </c:pt>
                <c:pt formatCode="General" idx="29">
                  <c:v>0.83</c:v>
                </c:pt>
                <c:pt formatCode="General" idx="30">
                  <c:v>0.89</c:v>
                </c:pt>
                <c:pt formatCode="General" idx="31">
                  <c:v>1.1100000000000001</c:v>
                </c:pt>
                <c:pt formatCode="General" idx="32">
                  <c:v>1.23</c:v>
                </c:pt>
                <c:pt formatCode="General" idx="33">
                  <c:v>1.28</c:v>
                </c:pt>
                <c:pt formatCode="General" idx="34">
                  <c:v>1.28</c:v>
                </c:pt>
                <c:pt formatCode="General" idx="35">
                  <c:v>1.29</c:v>
                </c:pt>
                <c:pt formatCode="General" idx="36">
                  <c:v>1.32</c:v>
                </c:pt>
                <c:pt formatCode="General" idx="37">
                  <c:v>1.37</c:v>
                </c:pt>
                <c:pt formatCode="General" idx="38">
                  <c:v>1.38</c:v>
                </c:pt>
                <c:pt formatCode="General" idx="39">
                  <c:v>1.43</c:v>
                </c:pt>
                <c:pt formatCode="General" idx="40">
                  <c:v>1.5</c:v>
                </c:pt>
                <c:pt formatCode="General" idx="41">
                  <c:v>1.54</c:v>
                </c:pt>
                <c:pt formatCode="General" idx="42">
                  <c:v>1.56</c:v>
                </c:pt>
                <c:pt formatCode="General" idx="43">
                  <c:v>1.76</c:v>
                </c:pt>
                <c:pt formatCode="General" idx="44">
                  <c:v>1.76</c:v>
                </c:pt>
                <c:pt formatCode="General" idx="45">
                  <c:v>1.78</c:v>
                </c:pt>
                <c:pt formatCode="General" idx="46">
                  <c:v>1.78</c:v>
                </c:pt>
                <c:pt formatCode="General" idx="47">
                  <c:v>1.85</c:v>
                </c:pt>
                <c:pt formatCode="General" idx="48">
                  <c:v>2</c:v>
                </c:pt>
                <c:pt formatCode="General" idx="49">
                  <c:v>2.11</c:v>
                </c:pt>
                <c:pt formatCode="General" idx="50">
                  <c:v>2.29</c:v>
                </c:pt>
                <c:pt formatCode="General" idx="51">
                  <c:v>2.4</c:v>
                </c:pt>
                <c:pt formatCode="General" idx="52">
                  <c:v>2.41</c:v>
                </c:pt>
                <c:pt formatCode="General" idx="53">
                  <c:v>2.41</c:v>
                </c:pt>
                <c:pt formatCode="General" idx="54">
                  <c:v>2.6</c:v>
                </c:pt>
                <c:pt formatCode="General" idx="55">
                  <c:v>2.64</c:v>
                </c:pt>
                <c:pt formatCode="General" idx="56">
                  <c:v>2.79</c:v>
                </c:pt>
                <c:pt formatCode="General" idx="57">
                  <c:v>2.79</c:v>
                </c:pt>
                <c:pt formatCode="General" idx="58">
                  <c:v>2.89</c:v>
                </c:pt>
                <c:pt formatCode="General" idx="59">
                  <c:v>3.22</c:v>
                </c:pt>
                <c:pt formatCode="General" idx="60">
                  <c:v>3.46</c:v>
                </c:pt>
                <c:pt formatCode="General" idx="61">
                  <c:v>3.5</c:v>
                </c:pt>
                <c:pt formatCode="General" idx="62">
                  <c:v>3.5</c:v>
                </c:pt>
                <c:pt formatCode="General" idx="63">
                  <c:v>4.13</c:v>
                </c:pt>
                <c:pt formatCode="General" idx="64">
                  <c:v>4.16</c:v>
                </c:pt>
                <c:pt formatCode="General" idx="65">
                  <c:v>4.18</c:v>
                </c:pt>
                <c:pt formatCode="General" idx="66">
                  <c:v>4.33</c:v>
                </c:pt>
                <c:pt formatCode="General" idx="67">
                  <c:v>4.38</c:v>
                </c:pt>
                <c:pt formatCode="General" idx="68">
                  <c:v>4.59</c:v>
                </c:pt>
                <c:pt formatCode="General" idx="69">
                  <c:v>4.6399999999999997</c:v>
                </c:pt>
                <c:pt formatCode="General" idx="70">
                  <c:v>4.75</c:v>
                </c:pt>
                <c:pt formatCode="General" idx="71">
                  <c:v>4.9800000000000004</c:v>
                </c:pt>
                <c:pt formatCode="General" idx="72">
                  <c:v>5.09</c:v>
                </c:pt>
                <c:pt formatCode="General" idx="73">
                  <c:v>5.19</c:v>
                </c:pt>
                <c:pt formatCode="General" idx="74">
                  <c:v>5.32</c:v>
                </c:pt>
                <c:pt formatCode="General" idx="75">
                  <c:v>5.42</c:v>
                </c:pt>
                <c:pt formatCode="General" idx="76">
                  <c:v>5.82</c:v>
                </c:pt>
                <c:pt formatCode="General" idx="77">
                  <c:v>5.9</c:v>
                </c:pt>
                <c:pt formatCode="General" idx="78">
                  <c:v>5.94</c:v>
                </c:pt>
                <c:pt formatCode="General" idx="79">
                  <c:v>5.94</c:v>
                </c:pt>
                <c:pt formatCode="General" idx="80">
                  <c:v>5.96</c:v>
                </c:pt>
                <c:pt formatCode="General" idx="81">
                  <c:v>6.23</c:v>
                </c:pt>
                <c:pt formatCode="General" idx="82">
                  <c:v>6.42</c:v>
                </c:pt>
                <c:pt formatCode="General" idx="83">
                  <c:v>7.03</c:v>
                </c:pt>
                <c:pt formatCode="General" idx="84">
                  <c:v>7.45</c:v>
                </c:pt>
                <c:pt formatCode="General" idx="85">
                  <c:v>7.51</c:v>
                </c:pt>
              </c:numCache>
            </c:numRef>
          </c:xVal>
          <c:yVal>
            <c:numRef>
              <c:f>'sum (2)'!$AC$4:$AC$89</c:f>
              <c:numCache>
                <c:formatCode>General</c:formatCode>
                <c:ptCount val="86"/>
                <c:pt idx="0">
                  <c:v>7.81</c:v>
                </c:pt>
                <c:pt idx="1">
                  <c:v>1.88</c:v>
                </c:pt>
                <c:pt idx="2">
                  <c:v>5.35</c:v>
                </c:pt>
                <c:pt idx="3">
                  <c:v>4.51</c:v>
                </c:pt>
                <c:pt idx="4">
                  <c:v>3.31</c:v>
                </c:pt>
                <c:pt idx="5">
                  <c:v>2.3199999999999998</c:v>
                </c:pt>
                <c:pt idx="6">
                  <c:v>4.3099999999999996</c:v>
                </c:pt>
                <c:pt idx="7">
                  <c:v>8.81</c:v>
                </c:pt>
                <c:pt idx="8">
                  <c:v>2.4900000000000002</c:v>
                </c:pt>
                <c:pt idx="9">
                  <c:v>3.3</c:v>
                </c:pt>
                <c:pt idx="10">
                  <c:v>2.13</c:v>
                </c:pt>
                <c:pt idx="11">
                  <c:v>7.08</c:v>
                </c:pt>
                <c:pt idx="12">
                  <c:v>2.91</c:v>
                </c:pt>
                <c:pt idx="13">
                  <c:v>4.05</c:v>
                </c:pt>
                <c:pt idx="14">
                  <c:v>5.57</c:v>
                </c:pt>
                <c:pt idx="15">
                  <c:v>2.71</c:v>
                </c:pt>
                <c:pt idx="16">
                  <c:v>0.34</c:v>
                </c:pt>
                <c:pt idx="17">
                  <c:v>0.21</c:v>
                </c:pt>
                <c:pt idx="18">
                  <c:v>1.45</c:v>
                </c:pt>
                <c:pt idx="19">
                  <c:v>0.23</c:v>
                </c:pt>
                <c:pt idx="20">
                  <c:v>0.22</c:v>
                </c:pt>
                <c:pt idx="21">
                  <c:v>0.36</c:v>
                </c:pt>
                <c:pt idx="22">
                  <c:v>1.0900000000000001</c:v>
                </c:pt>
                <c:pt idx="23">
                  <c:v>0.8</c:v>
                </c:pt>
                <c:pt idx="24">
                  <c:v>0.94</c:v>
                </c:pt>
                <c:pt idx="25">
                  <c:v>0.55000000000000004</c:v>
                </c:pt>
                <c:pt idx="26">
                  <c:v>0.76</c:v>
                </c:pt>
                <c:pt idx="27">
                  <c:v>0.22</c:v>
                </c:pt>
                <c:pt idx="28">
                  <c:v>0.25</c:v>
                </c:pt>
                <c:pt idx="29">
                  <c:v>0.46</c:v>
                </c:pt>
                <c:pt idx="30">
                  <c:v>0.13</c:v>
                </c:pt>
                <c:pt idx="31">
                  <c:v>0.6</c:v>
                </c:pt>
                <c:pt idx="32">
                  <c:v>0.57999999999999996</c:v>
                </c:pt>
                <c:pt idx="33">
                  <c:v>0.59</c:v>
                </c:pt>
                <c:pt idx="34">
                  <c:v>0.27</c:v>
                </c:pt>
                <c:pt idx="35">
                  <c:v>0.23</c:v>
                </c:pt>
                <c:pt idx="36">
                  <c:v>1.1299999999999999</c:v>
                </c:pt>
                <c:pt idx="37">
                  <c:v>0.28999999999999998</c:v>
                </c:pt>
                <c:pt idx="38">
                  <c:v>0.72</c:v>
                </c:pt>
                <c:pt idx="39">
                  <c:v>0.31</c:v>
                </c:pt>
                <c:pt idx="40">
                  <c:v>0.36</c:v>
                </c:pt>
                <c:pt idx="41">
                  <c:v>2.68</c:v>
                </c:pt>
                <c:pt idx="42">
                  <c:v>0.37</c:v>
                </c:pt>
                <c:pt idx="43">
                  <c:v>0.24</c:v>
                </c:pt>
                <c:pt idx="44">
                  <c:v>0.64</c:v>
                </c:pt>
                <c:pt idx="45">
                  <c:v>0.84</c:v>
                </c:pt>
                <c:pt idx="46">
                  <c:v>0.56999999999999995</c:v>
                </c:pt>
                <c:pt idx="47">
                  <c:v>0.56999999999999995</c:v>
                </c:pt>
                <c:pt idx="48">
                  <c:v>0.73</c:v>
                </c:pt>
                <c:pt idx="49">
                  <c:v>1.88</c:v>
                </c:pt>
                <c:pt idx="50">
                  <c:v>1.47</c:v>
                </c:pt>
                <c:pt idx="51">
                  <c:v>0.97</c:v>
                </c:pt>
                <c:pt idx="52">
                  <c:v>0.37</c:v>
                </c:pt>
                <c:pt idx="53">
                  <c:v>0.86</c:v>
                </c:pt>
                <c:pt idx="54">
                  <c:v>0.51</c:v>
                </c:pt>
                <c:pt idx="55">
                  <c:v>0.65</c:v>
                </c:pt>
                <c:pt idx="56">
                  <c:v>4.9400000000000004</c:v>
                </c:pt>
                <c:pt idx="57">
                  <c:v>8.6</c:v>
                </c:pt>
                <c:pt idx="58">
                  <c:v>0.46</c:v>
                </c:pt>
                <c:pt idx="59">
                  <c:v>7.47</c:v>
                </c:pt>
                <c:pt idx="60">
                  <c:v>2.41</c:v>
                </c:pt>
                <c:pt idx="61">
                  <c:v>9.6300000000000008</c:v>
                </c:pt>
                <c:pt idx="62">
                  <c:v>5.85</c:v>
                </c:pt>
                <c:pt idx="63">
                  <c:v>4.96</c:v>
                </c:pt>
                <c:pt idx="64">
                  <c:v>4.8499999999999996</c:v>
                </c:pt>
                <c:pt idx="65">
                  <c:v>3.7</c:v>
                </c:pt>
                <c:pt idx="66">
                  <c:v>2.35</c:v>
                </c:pt>
                <c:pt idx="67">
                  <c:v>7.31</c:v>
                </c:pt>
                <c:pt idx="68">
                  <c:v>9.69</c:v>
                </c:pt>
                <c:pt idx="69">
                  <c:v>2.4300000000000002</c:v>
                </c:pt>
                <c:pt idx="70">
                  <c:v>5.88</c:v>
                </c:pt>
                <c:pt idx="71">
                  <c:v>5.82</c:v>
                </c:pt>
                <c:pt idx="72">
                  <c:v>3.03</c:v>
                </c:pt>
                <c:pt idx="73">
                  <c:v>3.16</c:v>
                </c:pt>
                <c:pt idx="74">
                  <c:v>11.69</c:v>
                </c:pt>
                <c:pt idx="75">
                  <c:v>5.17</c:v>
                </c:pt>
                <c:pt idx="76">
                  <c:v>6.34</c:v>
                </c:pt>
                <c:pt idx="77">
                  <c:v>15.63</c:v>
                </c:pt>
                <c:pt idx="78">
                  <c:v>8.41</c:v>
                </c:pt>
                <c:pt idx="79">
                  <c:v>7.54</c:v>
                </c:pt>
                <c:pt idx="80">
                  <c:v>5</c:v>
                </c:pt>
                <c:pt idx="81">
                  <c:v>2.82</c:v>
                </c:pt>
                <c:pt idx="82">
                  <c:v>5.9</c:v>
                </c:pt>
                <c:pt idx="83">
                  <c:v>4.47</c:v>
                </c:pt>
                <c:pt idx="84">
                  <c:v>1.85</c:v>
                </c:pt>
                <c:pt idx="85">
                  <c:v>8.2200000000000006</c:v>
                </c:pt>
              </c:numCache>
            </c:numRef>
          </c:yVal>
          <c:smooth val="0"/>
        </c:ser>
        <c:dLbls>
          <c:showBubbleSize val="0"/>
          <c:showPercent val="0"/>
          <c:showSerName val="0"/>
          <c:showCatName val="0"/>
          <c:showVal val="0"/>
          <c:showLegendKey val="0"/>
        </c:dLbls>
        <c:axId val="1"/>
        <c:axId val="2"/>
      </c:scatterChart>
      <c:valAx>
        <c:axId val="1"/>
        <c:scaling>
          <c:logBase val="10"/>
          <c:orientation val="minMax"/>
          <c:max val="100"/>
          <c:min val="1"/>
        </c:scaling>
        <c:delete val="0"/>
        <c:axPos val="b"/>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1" baseline="0" i="0" lang="ja-JP" strike="noStrike" sz="1000" u="none">
                    <a:solidFill>
                      <a:srgbClr val="000000"/>
                    </a:solidFill>
                    <a:uFillTx/>
                    <a:latin typeface="Calibri"/>
                    <a:ea typeface="Calibri"/>
                    <a:cs typeface="Calibri"/>
                  </a:defRPr>
                </a:pPr>
                <a:r>
                  <a:rPr altLang="en-US" lang="en-US">
                    <a:uFillTx/>
                  </a:rPr>
                  <a:t>Maximum tsunami height (m)</a:t>
                </a:r>
              </a:p>
            </c:rich>
          </c:tx>
          <c:overlay val="0"/>
        </c:title>
        <c:numFmt formatCode="General" sourceLinked="0"/>
        <c:majorTickMark val="out"/>
        <c:minorTickMark val="out"/>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0" vert="horz"/>
          <a:lstStyle/>
          <a:p>
            <a:pPr>
              <a:defRPr b="0" baseline="0" i="0" lang="ja-JP" strike="noStrike" sz="1000" u="none">
                <a:solidFill>
                  <a:srgbClr val="000000"/>
                </a:solidFill>
                <a:uFillTx/>
                <a:latin typeface="Calibri"/>
                <a:ea typeface="Calibri"/>
                <a:cs typeface="Calibri"/>
              </a:defRPr>
            </a:pPr>
            <a:endParaRPr lang="ja-JP">
              <a:uFillTx/>
            </a:endParaRPr>
          </a:p>
        </c:txPr>
        <c:crossAx val="2"/>
        <c:crossesAt val="0.01"/>
        <c:crossBetween val="midCat"/>
      </c:valAx>
      <c:valAx>
        <c:axId val="2"/>
        <c:scaling>
          <c:logBase val="10"/>
          <c:orientation val="minMax"/>
          <c:max val="100"/>
          <c:min val="0.01"/>
        </c:scaling>
        <c:delete val="0"/>
        <c:axPos val="l"/>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1" baseline="0" i="0" lang="ja-JP" strike="noStrike" sz="1000" u="none">
                    <a:solidFill>
                      <a:srgbClr val="000000"/>
                    </a:solidFill>
                    <a:uFillTx/>
                    <a:latin typeface="Calibri"/>
                    <a:ea typeface="Calibri"/>
                    <a:cs typeface="Calibri"/>
                  </a:defRPr>
                </a:pPr>
                <a:r>
                  <a:rPr altLang="en-US" lang="en-US">
                    <a:uFillTx/>
                  </a:rPr>
                  <a:t>Fatality ratio (%)</a:t>
                </a:r>
              </a:p>
            </c:rich>
          </c:tx>
          <c:overlay val="0"/>
        </c:title>
        <c:numFmt formatCode="General" sourceLinked="0"/>
        <c:majorTickMark val="out"/>
        <c:minorTickMark val="out"/>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0" vert="horz"/>
          <a:lstStyle/>
          <a:p>
            <a:pPr>
              <a:defRPr b="0" baseline="0" i="0" lang="ja-JP" strike="noStrike" sz="1000" u="none">
                <a:solidFill>
                  <a:srgbClr val="000000"/>
                </a:solidFill>
                <a:uFillTx/>
                <a:latin typeface="Calibri"/>
                <a:ea typeface="Calibri"/>
                <a:cs typeface="Calibri"/>
              </a:defRPr>
            </a:pPr>
            <a:endParaRPr lang="ja-JP">
              <a:uFillTx/>
            </a:endParaRPr>
          </a:p>
        </c:txPr>
        <c:crossAx val="1"/>
        <c:crossesAt val="0.01"/>
        <c:crossBetween val="midCat"/>
      </c:valAx>
    </c:plotArea>
    <c:legend>
      <c:legendPos val="r"/>
      <c:layout>
        <c:manualLayout>
          <c:xMode val="edge"/>
          <c:yMode val="edge"/>
          <c:x val="0.802206862151281"/>
          <c:y val="0.0400525538450386"/>
          <c:w val="0.193268184431106"/>
          <c:h val="0.777978146753395"/>
        </c:manualLayout>
      </c:layout>
      <c:overlay val="0"/>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solidFill>
            <a:srgbClr val="000000"/>
          </a:solidFill>
        </a:ln>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0" baseline="0" i="0" lang="ja-JP" strike="noStrike" sz="920" u="none">
              <a:solidFill>
                <a:srgbClr val="000000"/>
              </a:solidFill>
              <a:uFillTx/>
              <a:latin typeface="Calibri"/>
              <a:ea typeface="Calibri"/>
              <a:cs typeface="Calibri"/>
            </a:defRPr>
          </a:pPr>
          <a:endParaRPr lang="ja-JP">
            <a:uFillTx/>
          </a:endParaRPr>
        </a:p>
      </c:txPr>
    </c:legend>
    <c:plotVisOnly val="1"/>
    <c:dispBlanksAs val="gap"/>
    <c:showDLblsOverMax val="0"/>
  </c:chart>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noFill/>
    </a:ln>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0" baseline="0" i="0" strike="noStrike" sz="1000" u="none">
          <a:solidFill>
            <a:srgbClr val="000000"/>
          </a:solidFill>
          <a:uFillTx/>
          <a:latin typeface="Calibri"/>
          <a:ea typeface="Calibri"/>
          <a:cs typeface="Calibri"/>
        </a:defRPr>
      </a:pPr>
      <a:endParaRPr lang="ja-JP">
        <a:uFillTx/>
      </a:endParaRPr>
    </a:p>
  </c:txPr>
  <c:externalData r:id="rId1">
    <c:autoUpdate val="0"/>
  </c:externalData>
  <c:userShapes r:id="rId2"/>
</c:chartSpace>
</file>

<file path=ppt/charts/chart2.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ja-JP"/>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0"/>
    <c:plotArea>
      <c:layout>
        <c:manualLayout>
          <c:layoutTarget val="inner"/>
          <c:xMode val="edge"/>
          <c:yMode val="edge"/>
          <c:x val="0.086071741032371"/>
          <c:y val="0.0514005540974045"/>
          <c:w val="0.858560148731409"/>
          <c:h val="0.808288598961626"/>
        </c:manualLayout>
      </c:layout>
      <c:scatterChart>
        <c:scatterStyle val="lineMarker"/>
        <c:varyColors val="0"/>
        <c:ser>
          <c:idx val="0"/>
          <c:order val="0"/>
          <c:tx>
            <c:v>1771 Meiwa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tx1"/>
              </a:solidFill>
              <a:ln>
                <a:solidFill>
                  <a:schemeClr val="tx1"/>
                </a:solidFill>
              </a:ln>
            </c:spPr>
          </c:marker>
          <c:xVal>
            <c:numRef>
              <c:f>'sum (2)'!$B$4:$B$14</c:f>
              <c:numCache>
                <c:formatCode>0.00</c:formatCode>
                <c:ptCount val="11"/>
                <c:pt idx="0">
                  <c:v>4.03</c:v>
                </c:pt>
                <c:pt idx="1">
                  <c:v>5.07</c:v>
                </c:pt>
                <c:pt idx="2">
                  <c:v>7.24</c:v>
                </c:pt>
                <c:pt idx="3">
                  <c:v>9.6199999999999992</c:v>
                </c:pt>
                <c:pt idx="4">
                  <c:v>18.16</c:v>
                </c:pt>
                <c:pt idx="5">
                  <c:v>23.68</c:v>
                </c:pt>
                <c:pt idx="6">
                  <c:v>3.21</c:v>
                </c:pt>
                <c:pt idx="7">
                  <c:v>4.03</c:v>
                </c:pt>
                <c:pt idx="8">
                  <c:v>0.93</c:v>
                </c:pt>
                <c:pt idx="9">
                  <c:v>6.92</c:v>
                </c:pt>
                <c:pt idx="10">
                  <c:v>2.13</c:v>
                </c:pt>
              </c:numCache>
            </c:numRef>
          </c:xVal>
          <c:yVal>
            <c:numRef>
              <c:f>'sum (2)'!$A$4:$A$14</c:f>
              <c:numCache>
                <c:formatCode>0.00</c:formatCode>
                <c:ptCount val="11"/>
                <c:pt idx="0">
                  <c:v>19.52</c:v>
                </c:pt>
                <c:pt idx="1">
                  <c:v>26.76</c:v>
                </c:pt>
                <c:pt idx="2">
                  <c:v>31.93</c:v>
                </c:pt>
                <c:pt idx="3">
                  <c:v>47.53</c:v>
                </c:pt>
                <c:pt idx="4">
                  <c:v>91.79</c:v>
                </c:pt>
                <c:pt idx="5">
                  <c:v>98.22</c:v>
                </c:pt>
                <c:pt idx="6">
                  <c:v>3.44</c:v>
                </c:pt>
                <c:pt idx="7">
                  <c:v>10.84</c:v>
                </c:pt>
                <c:pt idx="8">
                  <c:v>3.36</c:v>
                </c:pt>
                <c:pt idx="9">
                  <c:v>0.32</c:v>
                </c:pt>
                <c:pt idx="10">
                  <c:v>6.87</c:v>
                </c:pt>
              </c:numCache>
            </c:numRef>
          </c:yVal>
          <c:smooth val="0"/>
        </c:ser>
        <c:ser>
          <c:idx val="1"/>
          <c:order val="1"/>
          <c:tx>
            <c:v>1896 Meiji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bg1">
                  <a:lumMod val="50000"/>
                </a:schemeClr>
              </a:solidFill>
              <a:ln>
                <a:solidFill>
                  <a:schemeClr val="bg1">
                    <a:lumMod val="50000"/>
                  </a:schemeClr>
                </a:solidFill>
              </a:ln>
            </c:spPr>
          </c:marker>
          <c:xVal>
            <c:numRef>
              <c:f>'sum (2)'!$D$4:$D$47</c:f>
              <c:numCache>
                <c:formatCode>0.00</c:formatCode>
                <c:ptCount val="44"/>
                <c:pt idx="0">
                  <c:v>4.9000000000000004</c:v>
                </c:pt>
                <c:pt idx="1">
                  <c:v>8.8000000000000007</c:v>
                </c:pt>
                <c:pt idx="2">
                  <c:v>6.2</c:v>
                </c:pt>
                <c:pt idx="3">
                  <c:v>3.1</c:v>
                </c:pt>
                <c:pt idx="4">
                  <c:v>3.7</c:v>
                </c:pt>
                <c:pt idx="5">
                  <c:v>6.8</c:v>
                </c:pt>
                <c:pt idx="6">
                  <c:v>14.3</c:v>
                </c:pt>
                <c:pt idx="7">
                  <c:v>8.1999999999999993</c:v>
                </c:pt>
                <c:pt idx="8">
                  <c:v>11.5</c:v>
                </c:pt>
                <c:pt idx="9">
                  <c:v>5.2</c:v>
                </c:pt>
                <c:pt idx="10">
                  <c:v>5.6</c:v>
                </c:pt>
                <c:pt idx="11">
                  <c:v>8.5</c:v>
                </c:pt>
                <c:pt idx="12">
                  <c:v>3.4</c:v>
                </c:pt>
                <c:pt idx="13">
                  <c:v>26.7</c:v>
                </c:pt>
                <c:pt idx="14">
                  <c:v>10.7</c:v>
                </c:pt>
                <c:pt idx="15">
                  <c:v>8.9</c:v>
                </c:pt>
                <c:pt idx="16">
                  <c:v>5.5</c:v>
                </c:pt>
                <c:pt idx="17">
                  <c:v>18</c:v>
                </c:pt>
                <c:pt idx="18">
                  <c:v>38.200000000000003</c:v>
                </c:pt>
                <c:pt idx="19">
                  <c:v>13.3</c:v>
                </c:pt>
                <c:pt idx="20">
                  <c:v>24.4</c:v>
                </c:pt>
                <c:pt idx="21">
                  <c:v>16.7</c:v>
                </c:pt>
                <c:pt idx="22">
                  <c:v>7.9</c:v>
                </c:pt>
                <c:pt idx="23">
                  <c:v>11.6</c:v>
                </c:pt>
                <c:pt idx="24">
                  <c:v>10.7</c:v>
                </c:pt>
                <c:pt idx="25">
                  <c:v>10.5</c:v>
                </c:pt>
                <c:pt idx="26">
                  <c:v>4.4000000000000004</c:v>
                </c:pt>
                <c:pt idx="27">
                  <c:v>5.5</c:v>
                </c:pt>
                <c:pt idx="28">
                  <c:v>4</c:v>
                </c:pt>
                <c:pt idx="29">
                  <c:v>18.899999999999999</c:v>
                </c:pt>
                <c:pt idx="30">
                  <c:v>8.5</c:v>
                </c:pt>
                <c:pt idx="31">
                  <c:v>4.5999999999999996</c:v>
                </c:pt>
                <c:pt idx="32">
                  <c:v>8.4</c:v>
                </c:pt>
                <c:pt idx="33">
                  <c:v>14.6</c:v>
                </c:pt>
                <c:pt idx="34">
                  <c:v>20.2</c:v>
                </c:pt>
                <c:pt idx="35">
                  <c:v>22.9</c:v>
                </c:pt>
                <c:pt idx="36">
                  <c:v>18.100000000000001</c:v>
                </c:pt>
                <c:pt idx="37">
                  <c:v>18.3</c:v>
                </c:pt>
                <c:pt idx="38">
                  <c:v>13.7</c:v>
                </c:pt>
                <c:pt idx="39">
                  <c:v>23</c:v>
                </c:pt>
                <c:pt idx="40">
                  <c:v>15.7</c:v>
                </c:pt>
                <c:pt idx="41">
                  <c:v>26</c:v>
                </c:pt>
                <c:pt idx="42">
                  <c:v>20</c:v>
                </c:pt>
                <c:pt idx="43">
                  <c:v>12</c:v>
                </c:pt>
              </c:numCache>
            </c:numRef>
          </c:xVal>
          <c:yVal>
            <c:numRef>
              <c:f>'sum (2)'!$C$4:$C$47</c:f>
              <c:numCache>
                <c:formatCode>0.00</c:formatCode>
                <c:ptCount val="44"/>
                <c:pt idx="0">
                  <c:v>7.7399380804953566E-2</c:v>
                </c:pt>
                <c:pt idx="1">
                  <c:v>1.6232857542681218</c:v>
                </c:pt>
                <c:pt idx="2">
                  <c:v>11.548987411056375</c:v>
                </c:pt>
                <c:pt idx="3">
                  <c:v>3.9666798889329634E-2</c:v>
                </c:pt>
                <c:pt idx="4">
                  <c:v>20.92498589960519</c:v>
                </c:pt>
                <c:pt idx="5">
                  <c:v>3.3666491320357705</c:v>
                </c:pt>
                <c:pt idx="6">
                  <c:v>22.999424294761081</c:v>
                </c:pt>
                <c:pt idx="7">
                  <c:v>0.50377833753148615</c:v>
                </c:pt>
                <c:pt idx="8">
                  <c:v>14.083601286173634</c:v>
                </c:pt>
                <c:pt idx="9">
                  <c:v>16.201117318435752</c:v>
                </c:pt>
                <c:pt idx="10">
                  <c:v>28.902116402116402</c:v>
                </c:pt>
                <c:pt idx="11">
                  <c:v>21.180643526729163</c:v>
                </c:pt>
                <c:pt idx="12">
                  <c:v>4.0314650934119962</c:v>
                </c:pt>
                <c:pt idx="13">
                  <c:v>27.120822622107969</c:v>
                </c:pt>
                <c:pt idx="14">
                  <c:v>24.749163879598662</c:v>
                </c:pt>
                <c:pt idx="15">
                  <c:v>39.279488669378267</c:v>
                </c:pt>
                <c:pt idx="16">
                  <c:v>7.6762037683182145</c:v>
                </c:pt>
                <c:pt idx="17">
                  <c:v>14.508928571428573</c:v>
                </c:pt>
                <c:pt idx="18">
                  <c:v>56.374944469124834</c:v>
                </c:pt>
                <c:pt idx="19">
                  <c:v>19.206680584551147</c:v>
                </c:pt>
                <c:pt idx="20">
                  <c:v>19.263456090651555</c:v>
                </c:pt>
                <c:pt idx="21">
                  <c:v>66.693069306930695</c:v>
                </c:pt>
                <c:pt idx="22">
                  <c:v>53.893501288290871</c:v>
                </c:pt>
                <c:pt idx="23">
                  <c:v>32.697201017811707</c:v>
                </c:pt>
                <c:pt idx="24">
                  <c:v>8.5922955749677783</c:v>
                </c:pt>
                <c:pt idx="25">
                  <c:v>34.476843910806174</c:v>
                </c:pt>
                <c:pt idx="26">
                  <c:v>3.7854889589905363</c:v>
                </c:pt>
                <c:pt idx="27">
                  <c:v>18.762746430999318</c:v>
                </c:pt>
                <c:pt idx="28">
                  <c:v>34.670008354218879</c:v>
                </c:pt>
                <c:pt idx="29">
                  <c:v>48.110831234256928</c:v>
                </c:pt>
                <c:pt idx="30">
                  <c:v>6.510416666666667</c:v>
                </c:pt>
                <c:pt idx="31">
                  <c:v>3.2739654269250922</c:v>
                </c:pt>
                <c:pt idx="32">
                  <c:v>1.2106537530266344</c:v>
                </c:pt>
                <c:pt idx="33">
                  <c:v>83.05160142348754</c:v>
                </c:pt>
                <c:pt idx="34">
                  <c:v>44.390243902439025</c:v>
                </c:pt>
                <c:pt idx="35">
                  <c:v>43.85633270321361</c:v>
                </c:pt>
                <c:pt idx="36">
                  <c:v>32.648648648648646</c:v>
                </c:pt>
                <c:pt idx="37">
                  <c:v>18.213058419243985</c:v>
                </c:pt>
                <c:pt idx="38">
                  <c:v>24.934725848563968</c:v>
                </c:pt>
                <c:pt idx="39">
                  <c:v>2.9154518950437316</c:v>
                </c:pt>
                <c:pt idx="40">
                  <c:v>10.761154855643044</c:v>
                </c:pt>
                <c:pt idx="41">
                  <c:v>19.230769230769234</c:v>
                </c:pt>
                <c:pt idx="42">
                  <c:v>3.6363636363636362</c:v>
                </c:pt>
                <c:pt idx="43">
                  <c:v>7.8249894825410182</c:v>
                </c:pt>
              </c:numCache>
            </c:numRef>
          </c:yVal>
          <c:smooth val="0"/>
        </c:ser>
        <c:ser>
          <c:idx val="2"/>
          <c:order val="2"/>
          <c:tx>
            <c:v>1933 Showa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00B050"/>
              </a:solidFill>
              <a:ln>
                <a:solidFill>
                  <a:srgbClr val="00B050"/>
                </a:solidFill>
              </a:ln>
            </c:spPr>
          </c:marker>
          <c:xVal>
            <c:numRef>
              <c:f>'sum (2)'!$F$4:$F$42</c:f>
              <c:numCache>
                <c:formatCode>General</c:formatCode>
                <c:ptCount val="39"/>
                <c:pt idx="0">
                  <c:v>2.4</c:v>
                </c:pt>
                <c:pt idx="1">
                  <c:v>5.2</c:v>
                </c:pt>
                <c:pt idx="2">
                  <c:v>10</c:v>
                </c:pt>
                <c:pt idx="3">
                  <c:v>6.2</c:v>
                </c:pt>
                <c:pt idx="4">
                  <c:v>2.7</c:v>
                </c:pt>
                <c:pt idx="5">
                  <c:v>3.6</c:v>
                </c:pt>
                <c:pt idx="6">
                  <c:v>7.6</c:v>
                </c:pt>
                <c:pt idx="7">
                  <c:v>7.5</c:v>
                </c:pt>
                <c:pt idx="8">
                  <c:v>7</c:v>
                </c:pt>
                <c:pt idx="9">
                  <c:v>3.2</c:v>
                </c:pt>
                <c:pt idx="10">
                  <c:v>3</c:v>
                </c:pt>
                <c:pt idx="11">
                  <c:v>11.2</c:v>
                </c:pt>
                <c:pt idx="12">
                  <c:v>3.4</c:v>
                </c:pt>
                <c:pt idx="13">
                  <c:v>6.5</c:v>
                </c:pt>
                <c:pt idx="14">
                  <c:v>5.5</c:v>
                </c:pt>
                <c:pt idx="15">
                  <c:v>7.4</c:v>
                </c:pt>
                <c:pt idx="16">
                  <c:v>28.7</c:v>
                </c:pt>
                <c:pt idx="17">
                  <c:v>7.8</c:v>
                </c:pt>
                <c:pt idx="18">
                  <c:v>16.100000000000001</c:v>
                </c:pt>
                <c:pt idx="19">
                  <c:v>8.3000000000000007</c:v>
                </c:pt>
                <c:pt idx="20">
                  <c:v>5.4</c:v>
                </c:pt>
                <c:pt idx="21">
                  <c:v>6.4</c:v>
                </c:pt>
                <c:pt idx="22">
                  <c:v>6</c:v>
                </c:pt>
                <c:pt idx="23">
                  <c:v>6.7</c:v>
                </c:pt>
                <c:pt idx="24">
                  <c:v>2.9</c:v>
                </c:pt>
                <c:pt idx="25">
                  <c:v>4.5</c:v>
                </c:pt>
                <c:pt idx="26">
                  <c:v>6</c:v>
                </c:pt>
                <c:pt idx="27">
                  <c:v>13.6</c:v>
                </c:pt>
                <c:pt idx="28">
                  <c:v>2.1</c:v>
                </c:pt>
                <c:pt idx="29">
                  <c:v>4.5</c:v>
                </c:pt>
                <c:pt idx="30">
                  <c:v>3.6</c:v>
                </c:pt>
                <c:pt idx="31">
                  <c:v>7.5</c:v>
                </c:pt>
                <c:pt idx="32">
                  <c:v>10.1</c:v>
                </c:pt>
                <c:pt idx="33">
                  <c:v>17</c:v>
                </c:pt>
                <c:pt idx="34">
                  <c:v>19.7</c:v>
                </c:pt>
                <c:pt idx="35">
                  <c:v>15.8</c:v>
                </c:pt>
                <c:pt idx="36">
                  <c:v>8.1999999999999993</c:v>
                </c:pt>
                <c:pt idx="37">
                  <c:v>6.5</c:v>
                </c:pt>
                <c:pt idx="38">
                  <c:v>7</c:v>
                </c:pt>
              </c:numCache>
            </c:numRef>
          </c:xVal>
          <c:yVal>
            <c:numRef>
              <c:f>'sum (2)'!$E$4:$E$42</c:f>
              <c:numCache>
                <c:formatCode>General</c:formatCode>
                <c:ptCount val="39"/>
                <c:pt idx="0">
                  <c:v>4.9554013875123884E-2</c:v>
                </c:pt>
                <c:pt idx="1">
                  <c:v>3.8533250466128028</c:v>
                </c:pt>
                <c:pt idx="2">
                  <c:v>1.618277010947168</c:v>
                </c:pt>
                <c:pt idx="3">
                  <c:v>0.45267489711934156</c:v>
                </c:pt>
                <c:pt idx="4">
                  <c:v>1.6891891891891893E-2</c:v>
                </c:pt>
                <c:pt idx="5">
                  <c:v>0.10672358591248667</c:v>
                </c:pt>
                <c:pt idx="6">
                  <c:v>2.1549512570549001</c:v>
                </c:pt>
                <c:pt idx="7">
                  <c:v>5.8139534883720927</c:v>
                </c:pt>
                <c:pt idx="8">
                  <c:v>0.87007815956348622</c:v>
                </c:pt>
                <c:pt idx="9">
                  <c:v>2.6037428803905613</c:v>
                </c:pt>
                <c:pt idx="10">
                  <c:v>37.5</c:v>
                </c:pt>
                <c:pt idx="11">
                  <c:v>0.9927200529450696</c:v>
                </c:pt>
                <c:pt idx="12">
                  <c:v>1.5293118096856415</c:v>
                </c:pt>
                <c:pt idx="13">
                  <c:v>1.411674933231591</c:v>
                </c:pt>
                <c:pt idx="14">
                  <c:v>5.5540127742293811E-2</c:v>
                </c:pt>
                <c:pt idx="15">
                  <c:v>2.509293680297398</c:v>
                </c:pt>
                <c:pt idx="16">
                  <c:v>6.5295815295815292</c:v>
                </c:pt>
                <c:pt idx="17">
                  <c:v>2.7170518425983761</c:v>
                </c:pt>
                <c:pt idx="18">
                  <c:v>1.4847161572052401</c:v>
                </c:pt>
                <c:pt idx="19">
                  <c:v>9.7105761428185016</c:v>
                </c:pt>
                <c:pt idx="20">
                  <c:v>0.15111747395211961</c:v>
                </c:pt>
                <c:pt idx="21">
                  <c:v>0.25026814444047191</c:v>
                </c:pt>
                <c:pt idx="22">
                  <c:v>0.50693925039474785</c:v>
                </c:pt>
                <c:pt idx="23">
                  <c:v>0.13304949441192124</c:v>
                </c:pt>
                <c:pt idx="24">
                  <c:v>0.31746031746031744</c:v>
                </c:pt>
                <c:pt idx="25">
                  <c:v>0.16587677725118483</c:v>
                </c:pt>
                <c:pt idx="26">
                  <c:v>7.2098053352559477E-2</c:v>
                </c:pt>
                <c:pt idx="27">
                  <c:v>8.005489478499543</c:v>
                </c:pt>
                <c:pt idx="28">
                  <c:v>5.6116722783389458E-2</c:v>
                </c:pt>
                <c:pt idx="29">
                  <c:v>0.16413623307345096</c:v>
                </c:pt>
                <c:pt idx="30">
                  <c:v>1.0781089968195785E-2</c:v>
                </c:pt>
                <c:pt idx="31">
                  <c:v>19.656218402426692</c:v>
                </c:pt>
                <c:pt idx="32">
                  <c:v>9.4224924012158056</c:v>
                </c:pt>
                <c:pt idx="33">
                  <c:v>6.4220183486238538</c:v>
                </c:pt>
                <c:pt idx="34">
                  <c:v>7.7997671711292194</c:v>
                </c:pt>
                <c:pt idx="35">
                  <c:v>0.50835148874364555</c:v>
                </c:pt>
                <c:pt idx="36">
                  <c:v>1.5923566878980893</c:v>
                </c:pt>
                <c:pt idx="37">
                  <c:v>0.24449877750611246</c:v>
                </c:pt>
                <c:pt idx="38">
                  <c:v>2.1418020679468244</c:v>
                </c:pt>
              </c:numCache>
            </c:numRef>
          </c:yVal>
          <c:smooth val="0"/>
        </c:ser>
        <c:ser>
          <c:idx val="3"/>
          <c:order val="3"/>
          <c:tx>
            <c:v>1960 Chile</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tar"/>
            <c:size val="6"/>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rgbClr val="7030A0"/>
                </a:solidFill>
              </a:ln>
            </c:spPr>
          </c:marker>
          <c:xVal>
            <c:numRef>
              <c:f>'sum (2)'!$H$4:$H$6</c:f>
              <c:numCache>
                <c:formatCode>0.00</c:formatCode>
                <c:ptCount val="3"/>
                <c:pt idx="0">
                  <c:v>5.7</c:v>
                </c:pt>
                <c:pt idx="1">
                  <c:v>6.2</c:v>
                </c:pt>
                <c:pt idx="2">
                  <c:v>5.7</c:v>
                </c:pt>
              </c:numCache>
            </c:numRef>
          </c:xVal>
          <c:yVal>
            <c:numRef>
              <c:f>'sum (2)'!$G$4:$G$6</c:f>
              <c:numCache>
                <c:formatCode>0.00</c:formatCode>
                <c:ptCount val="3"/>
                <c:pt idx="0">
                  <c:v>0.2</c:v>
                </c:pt>
                <c:pt idx="1">
                  <c:v>0.1</c:v>
                </c:pt>
                <c:pt idx="2">
                  <c:v>0.2</c:v>
                </c:pt>
              </c:numCache>
            </c:numRef>
          </c:yVal>
          <c:smooth val="0"/>
        </c:ser>
        <c:ser>
          <c:idx val="4"/>
          <c:order val="4"/>
          <c:tx>
            <c:v>1944 Tonankai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0070C0"/>
              </a:solidFill>
              <a:ln>
                <a:solidFill>
                  <a:srgbClr val="0070C0"/>
                </a:solidFill>
              </a:ln>
            </c:spPr>
          </c:marker>
          <c:xVal>
            <c:numRef>
              <c:f>'sum (2)'!$J$4:$J$23</c:f>
              <c:numCache>
                <c:formatCode>0.00</c:formatCode>
                <c:ptCount val="20"/>
                <c:pt idx="0">
                  <c:v>2.4975299999999998</c:v>
                </c:pt>
                <c:pt idx="1">
                  <c:v>3.0203700000000002</c:v>
                </c:pt>
                <c:pt idx="2">
                  <c:v>3.5129999999999999</c:v>
                </c:pt>
                <c:pt idx="3">
                  <c:v>3.9489200000000002</c:v>
                </c:pt>
                <c:pt idx="4">
                  <c:v>4.46061</c:v>
                </c:pt>
                <c:pt idx="5">
                  <c:v>4.7292800000000002</c:v>
                </c:pt>
                <c:pt idx="6">
                  <c:v>4.9173200000000001</c:v>
                </c:pt>
                <c:pt idx="7">
                  <c:v>4.9654800000000003</c:v>
                </c:pt>
                <c:pt idx="8">
                  <c:v>4.9654800000000003</c:v>
                </c:pt>
                <c:pt idx="9">
                  <c:v>4.9654800000000003</c:v>
                </c:pt>
                <c:pt idx="10">
                  <c:v>5.9178199999999999</c:v>
                </c:pt>
                <c:pt idx="11">
                  <c:v>5.9467299999999996</c:v>
                </c:pt>
                <c:pt idx="12">
                  <c:v>5.9467299999999996</c:v>
                </c:pt>
                <c:pt idx="13">
                  <c:v>5.9757899999999999</c:v>
                </c:pt>
                <c:pt idx="14">
                  <c:v>5.9757899999999999</c:v>
                </c:pt>
                <c:pt idx="15">
                  <c:v>6.6521499999999998</c:v>
                </c:pt>
                <c:pt idx="16">
                  <c:v>7.0528000000000004</c:v>
                </c:pt>
                <c:pt idx="17">
                  <c:v>7.4412399999999996</c:v>
                </c:pt>
                <c:pt idx="18">
                  <c:v>7.7749100000000002</c:v>
                </c:pt>
                <c:pt idx="19">
                  <c:v>7.9667000000000003</c:v>
                </c:pt>
              </c:numCache>
            </c:numRef>
          </c:xVal>
          <c:yVal>
            <c:numRef>
              <c:f>'sum (2)'!$I$4:$I$23</c:f>
              <c:numCache>
                <c:formatCode>0.00</c:formatCode>
                <c:ptCount val="20"/>
                <c:pt idx="0">
                  <c:v>4.5316700000000001E-2</c:v>
                </c:pt>
                <c:pt idx="1">
                  <c:v>5.4585700000000001E-2</c:v>
                </c:pt>
                <c:pt idx="2">
                  <c:v>0.148786</c:v>
                </c:pt>
                <c:pt idx="3">
                  <c:v>9.9731500000000001E-2</c:v>
                </c:pt>
                <c:pt idx="4">
                  <c:v>7.11035E-2</c:v>
                </c:pt>
                <c:pt idx="5">
                  <c:v>0.30756699999999998</c:v>
                </c:pt>
                <c:pt idx="6">
                  <c:v>0.68566499999999997</c:v>
                </c:pt>
                <c:pt idx="7">
                  <c:v>5.8230999999999998E-2</c:v>
                </c:pt>
                <c:pt idx="8">
                  <c:v>0.16354199999999999</c:v>
                </c:pt>
                <c:pt idx="9">
                  <c:v>0.20607900000000001</c:v>
                </c:pt>
                <c:pt idx="10">
                  <c:v>8.70258E-2</c:v>
                </c:pt>
                <c:pt idx="11">
                  <c:v>0.504355</c:v>
                </c:pt>
                <c:pt idx="12">
                  <c:v>0.60682000000000003</c:v>
                </c:pt>
                <c:pt idx="13">
                  <c:v>1.1956199999999999</c:v>
                </c:pt>
                <c:pt idx="14">
                  <c:v>1.8984700000000001</c:v>
                </c:pt>
                <c:pt idx="15">
                  <c:v>1.0576099999999999</c:v>
                </c:pt>
                <c:pt idx="16">
                  <c:v>0.268376</c:v>
                </c:pt>
                <c:pt idx="17">
                  <c:v>0.59834699999999996</c:v>
                </c:pt>
                <c:pt idx="18">
                  <c:v>1.3135399999999999</c:v>
                </c:pt>
                <c:pt idx="19">
                  <c:v>0.57154499999999997</c:v>
                </c:pt>
              </c:numCache>
            </c:numRef>
          </c:yVal>
          <c:smooth val="0"/>
        </c:ser>
        <c:ser>
          <c:idx val="5"/>
          <c:order val="5"/>
          <c:tx>
            <c:v>1946 Nankai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6">
                  <a:lumMod val="75000"/>
                </a:schemeClr>
              </a:solidFill>
              <a:ln>
                <a:solidFill>
                  <a:schemeClr val="accent6">
                    <a:lumMod val="75000"/>
                  </a:schemeClr>
                </a:solidFill>
              </a:ln>
            </c:spPr>
          </c:marker>
          <c:xVal>
            <c:numRef>
              <c:f>'sum (2)'!$L$4:$L$5</c:f>
              <c:numCache>
                <c:formatCode>0.00</c:formatCode>
                <c:ptCount val="2"/>
                <c:pt idx="0">
                  <c:v>3.5821499999999999</c:v>
                </c:pt>
                <c:pt idx="1">
                  <c:v>4.5706499999999997</c:v>
                </c:pt>
              </c:numCache>
            </c:numRef>
          </c:xVal>
          <c:yVal>
            <c:numRef>
              <c:f>'sum (2)'!$K$4:$K$5</c:f>
              <c:numCache>
                <c:formatCode>0.00</c:formatCode>
                <c:ptCount val="2"/>
                <c:pt idx="0">
                  <c:v>0.34734599999999999</c:v>
                </c:pt>
                <c:pt idx="1">
                  <c:v>2.0406500000000001E-2</c:v>
                </c:pt>
              </c:numCache>
            </c:numRef>
          </c:yVal>
          <c:smooth val="0"/>
        </c:ser>
        <c:ser>
          <c:idx val="6"/>
          <c:order val="6"/>
          <c:tx>
            <c:v>1993 Okushiri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FF0000"/>
              </a:solidFill>
              <a:ln>
                <a:solidFill>
                  <a:srgbClr val="FF0000"/>
                </a:solidFill>
              </a:ln>
            </c:spPr>
          </c:marker>
          <c:xVal>
            <c:numRef>
              <c:f>'sum (2)'!$N$4:$N$10</c:f>
              <c:numCache>
                <c:formatCode>0.00</c:formatCode>
                <c:ptCount val="7"/>
                <c:pt idx="0">
                  <c:v>2.79379</c:v>
                </c:pt>
                <c:pt idx="1">
                  <c:v>3.4117500000000001</c:v>
                </c:pt>
                <c:pt idx="2">
                  <c:v>6.9504299999999999</c:v>
                </c:pt>
                <c:pt idx="3">
                  <c:v>10.165100000000001</c:v>
                </c:pt>
                <c:pt idx="4">
                  <c:v>11.043200000000001</c:v>
                </c:pt>
                <c:pt idx="5">
                  <c:v>12.6579</c:v>
                </c:pt>
                <c:pt idx="6">
                  <c:v>13.161199999999999</c:v>
                </c:pt>
              </c:numCache>
            </c:numRef>
          </c:xVal>
          <c:yVal>
            <c:numRef>
              <c:f>'sum (2)'!$M$4:$M$10</c:f>
              <c:numCache>
                <c:formatCode>0.00</c:formatCode>
                <c:ptCount val="7"/>
                <c:pt idx="0">
                  <c:v>0.247088</c:v>
                </c:pt>
                <c:pt idx="1">
                  <c:v>2.3477299999999999</c:v>
                </c:pt>
                <c:pt idx="2">
                  <c:v>0.87925699999999996</c:v>
                </c:pt>
                <c:pt idx="3">
                  <c:v>7.3932200000000003</c:v>
                </c:pt>
                <c:pt idx="4">
                  <c:v>6.5388500000000001</c:v>
                </c:pt>
                <c:pt idx="5">
                  <c:v>5.2740799999999997</c:v>
                </c:pt>
                <c:pt idx="6">
                  <c:v>13.716900000000001</c:v>
                </c:pt>
              </c:numCache>
            </c:numRef>
          </c:yVal>
          <c:smooth val="0"/>
        </c:ser>
        <c:ser>
          <c:idx val="7"/>
          <c:order val="7"/>
          <c:tx>
            <c:v>2004 Indonesia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triang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2"/>
              </a:solidFill>
              <a:ln>
                <a:solidFill>
                  <a:schemeClr val="accent2"/>
                </a:solidFill>
              </a:ln>
            </c:spPr>
          </c:marker>
          <c:xVal>
            <c:numRef>
              <c:f>'sum (2)'!$P$4:$P$57</c:f>
              <c:numCache>
                <c:formatCode>0.00</c:formatCode>
                <c:ptCount val="54"/>
                <c:pt idx="0">
                  <c:v>1.86</c:v>
                </c:pt>
                <c:pt idx="1">
                  <c:v>2.99</c:v>
                </c:pt>
                <c:pt idx="2">
                  <c:v>3.06</c:v>
                </c:pt>
                <c:pt idx="3">
                  <c:v>3.07</c:v>
                </c:pt>
                <c:pt idx="4">
                  <c:v>3.09</c:v>
                </c:pt>
                <c:pt idx="5">
                  <c:v>3.1</c:v>
                </c:pt>
                <c:pt idx="6">
                  <c:v>3.24</c:v>
                </c:pt>
                <c:pt idx="7">
                  <c:v>3.54</c:v>
                </c:pt>
                <c:pt idx="8">
                  <c:v>3.61</c:v>
                </c:pt>
                <c:pt idx="9">
                  <c:v>3.63</c:v>
                </c:pt>
                <c:pt idx="10">
                  <c:v>3.63</c:v>
                </c:pt>
                <c:pt idx="11">
                  <c:v>3.98</c:v>
                </c:pt>
                <c:pt idx="12">
                  <c:v>4.3</c:v>
                </c:pt>
                <c:pt idx="13">
                  <c:v>4.63</c:v>
                </c:pt>
                <c:pt idx="14">
                  <c:v>4.6900000000000004</c:v>
                </c:pt>
                <c:pt idx="15">
                  <c:v>4.8099999999999996</c:v>
                </c:pt>
                <c:pt idx="16">
                  <c:v>4.96</c:v>
                </c:pt>
                <c:pt idx="17">
                  <c:v>5.13</c:v>
                </c:pt>
                <c:pt idx="18">
                  <c:v>5.14</c:v>
                </c:pt>
                <c:pt idx="19">
                  <c:v>5.15</c:v>
                </c:pt>
                <c:pt idx="20">
                  <c:v>5.2</c:v>
                </c:pt>
                <c:pt idx="21">
                  <c:v>5.35</c:v>
                </c:pt>
                <c:pt idx="22">
                  <c:v>5.35</c:v>
                </c:pt>
                <c:pt idx="23">
                  <c:v>5.36</c:v>
                </c:pt>
                <c:pt idx="24">
                  <c:v>5.44</c:v>
                </c:pt>
                <c:pt idx="25">
                  <c:v>5.47</c:v>
                </c:pt>
                <c:pt idx="26">
                  <c:v>5.47</c:v>
                </c:pt>
                <c:pt idx="27">
                  <c:v>5.57</c:v>
                </c:pt>
                <c:pt idx="28">
                  <c:v>5.69</c:v>
                </c:pt>
                <c:pt idx="29">
                  <c:v>5.7</c:v>
                </c:pt>
                <c:pt idx="30">
                  <c:v>5.74</c:v>
                </c:pt>
                <c:pt idx="31">
                  <c:v>5.75</c:v>
                </c:pt>
                <c:pt idx="32">
                  <c:v>5.75</c:v>
                </c:pt>
                <c:pt idx="33">
                  <c:v>5.81</c:v>
                </c:pt>
                <c:pt idx="34">
                  <c:v>5.83</c:v>
                </c:pt>
                <c:pt idx="35">
                  <c:v>5.93</c:v>
                </c:pt>
                <c:pt idx="36">
                  <c:v>5.95</c:v>
                </c:pt>
                <c:pt idx="37">
                  <c:v>5.96</c:v>
                </c:pt>
                <c:pt idx="38">
                  <c:v>5.97</c:v>
                </c:pt>
                <c:pt idx="39">
                  <c:v>6.06</c:v>
                </c:pt>
                <c:pt idx="40">
                  <c:v>6.1</c:v>
                </c:pt>
                <c:pt idx="41">
                  <c:v>6.13</c:v>
                </c:pt>
                <c:pt idx="42">
                  <c:v>6.15</c:v>
                </c:pt>
                <c:pt idx="43">
                  <c:v>6.33</c:v>
                </c:pt>
                <c:pt idx="44">
                  <c:v>6.33</c:v>
                </c:pt>
                <c:pt idx="45">
                  <c:v>6.35</c:v>
                </c:pt>
                <c:pt idx="46">
                  <c:v>6.48</c:v>
                </c:pt>
                <c:pt idx="47">
                  <c:v>6.51</c:v>
                </c:pt>
                <c:pt idx="48">
                  <c:v>6.56</c:v>
                </c:pt>
                <c:pt idx="49">
                  <c:v>6.57</c:v>
                </c:pt>
                <c:pt idx="50">
                  <c:v>6.67</c:v>
                </c:pt>
                <c:pt idx="51">
                  <c:v>6.86</c:v>
                </c:pt>
                <c:pt idx="52">
                  <c:v>7.14</c:v>
                </c:pt>
                <c:pt idx="53">
                  <c:v>7.68</c:v>
                </c:pt>
              </c:numCache>
            </c:numRef>
          </c:xVal>
          <c:yVal>
            <c:numRef>
              <c:f>'sum (2)'!$O$4:$O$57</c:f>
              <c:numCache>
                <c:formatCode>0.00</c:formatCode>
                <c:ptCount val="54"/>
                <c:pt idx="0">
                  <c:v>0.50105500000000003</c:v>
                </c:pt>
                <c:pt idx="1">
                  <c:v>0.68852499999999994</c:v>
                </c:pt>
                <c:pt idx="2">
                  <c:v>29.261100000000003</c:v>
                </c:pt>
                <c:pt idx="3">
                  <c:v>0.55693099999999995</c:v>
                </c:pt>
                <c:pt idx="4">
                  <c:v>0.66539900000000007</c:v>
                </c:pt>
                <c:pt idx="5">
                  <c:v>0.26738000000000001</c:v>
                </c:pt>
                <c:pt idx="6">
                  <c:v>0.904864</c:v>
                </c:pt>
                <c:pt idx="7">
                  <c:v>0.86303300000000005</c:v>
                </c:pt>
                <c:pt idx="8">
                  <c:v>1.46499</c:v>
                </c:pt>
                <c:pt idx="9">
                  <c:v>14.119200000000001</c:v>
                </c:pt>
                <c:pt idx="10">
                  <c:v>0.307091</c:v>
                </c:pt>
                <c:pt idx="11">
                  <c:v>0.90090099999999995</c:v>
                </c:pt>
                <c:pt idx="12">
                  <c:v>5.7634600000000002</c:v>
                </c:pt>
                <c:pt idx="13">
                  <c:v>0.57559499999999997</c:v>
                </c:pt>
                <c:pt idx="14">
                  <c:v>34.823500000000003</c:v>
                </c:pt>
                <c:pt idx="15">
                  <c:v>28.207500000000003</c:v>
                </c:pt>
                <c:pt idx="16">
                  <c:v>2.4123100000000002</c:v>
                </c:pt>
                <c:pt idx="17">
                  <c:v>6.8137100000000004</c:v>
                </c:pt>
                <c:pt idx="18">
                  <c:v>43.335700000000003</c:v>
                </c:pt>
                <c:pt idx="19">
                  <c:v>44.8748</c:v>
                </c:pt>
                <c:pt idx="20">
                  <c:v>57.777799999999999</c:v>
                </c:pt>
                <c:pt idx="21">
                  <c:v>67.891500000000008</c:v>
                </c:pt>
                <c:pt idx="22">
                  <c:v>59.842500000000001</c:v>
                </c:pt>
                <c:pt idx="23">
                  <c:v>99.263500000000008</c:v>
                </c:pt>
                <c:pt idx="24">
                  <c:v>47.823100000000004</c:v>
                </c:pt>
                <c:pt idx="25">
                  <c:v>82.433999999999997</c:v>
                </c:pt>
                <c:pt idx="26">
                  <c:v>80.3322</c:v>
                </c:pt>
                <c:pt idx="27">
                  <c:v>75.473199999999991</c:v>
                </c:pt>
                <c:pt idx="28">
                  <c:v>77.412300000000002</c:v>
                </c:pt>
                <c:pt idx="29">
                  <c:v>83.869700000000009</c:v>
                </c:pt>
                <c:pt idx="30">
                  <c:v>85.996700000000004</c:v>
                </c:pt>
                <c:pt idx="31">
                  <c:v>75.162499999999994</c:v>
                </c:pt>
                <c:pt idx="32">
                  <c:v>84.848500000000001</c:v>
                </c:pt>
                <c:pt idx="33">
                  <c:v>63.5242</c:v>
                </c:pt>
                <c:pt idx="34">
                  <c:v>42.061700000000002</c:v>
                </c:pt>
                <c:pt idx="35">
                  <c:v>71.505300000000005</c:v>
                </c:pt>
                <c:pt idx="36">
                  <c:v>82.545400000000001</c:v>
                </c:pt>
                <c:pt idx="37">
                  <c:v>75.062100000000001</c:v>
                </c:pt>
                <c:pt idx="38">
                  <c:v>39.155299999999997</c:v>
                </c:pt>
                <c:pt idx="39">
                  <c:v>91.221900000000005</c:v>
                </c:pt>
                <c:pt idx="40">
                  <c:v>80.660799999999995</c:v>
                </c:pt>
                <c:pt idx="41">
                  <c:v>83.946799999999996</c:v>
                </c:pt>
                <c:pt idx="42">
                  <c:v>78</c:v>
                </c:pt>
                <c:pt idx="43">
                  <c:v>83.235299999999995</c:v>
                </c:pt>
                <c:pt idx="44">
                  <c:v>85.763300000000001</c:v>
                </c:pt>
                <c:pt idx="45">
                  <c:v>85.321700000000007</c:v>
                </c:pt>
                <c:pt idx="46">
                  <c:v>66.390500000000003</c:v>
                </c:pt>
                <c:pt idx="47">
                  <c:v>83.230899999999991</c:v>
                </c:pt>
                <c:pt idx="48">
                  <c:v>82.666700000000006</c:v>
                </c:pt>
                <c:pt idx="49">
                  <c:v>71.5017</c:v>
                </c:pt>
                <c:pt idx="50">
                  <c:v>70.984499999999997</c:v>
                </c:pt>
                <c:pt idx="51">
                  <c:v>80</c:v>
                </c:pt>
                <c:pt idx="52">
                  <c:v>81.198800000000006</c:v>
                </c:pt>
                <c:pt idx="53">
                  <c:v>88.395099999999999</c:v>
                </c:pt>
              </c:numCache>
            </c:numRef>
          </c:yVal>
          <c:smooth val="0"/>
        </c:ser>
        <c:ser>
          <c:idx val="8"/>
          <c:order val="8"/>
          <c:tx>
            <c:v>2004 Thailand</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triangle"/>
            <c:size val="6"/>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FFFF00"/>
              </a:solidFill>
              <a:ln>
                <a:solidFill>
                  <a:schemeClr val="tx1"/>
                </a:solidFill>
              </a:ln>
            </c:spPr>
          </c:marker>
          <c:xVal>
            <c:numRef>
              <c:f>'sum (2)'!$R$4:$R$9</c:f>
              <c:numCache>
                <c:formatCode>0.00</c:formatCode>
                <c:ptCount val="6"/>
                <c:pt idx="0">
                  <c:v>12.24</c:v>
                </c:pt>
                <c:pt idx="1">
                  <c:v>6.61</c:v>
                </c:pt>
                <c:pt idx="2">
                  <c:v>8.9600000000000009</c:v>
                </c:pt>
                <c:pt idx="3">
                  <c:v>6.14</c:v>
                </c:pt>
                <c:pt idx="4">
                  <c:v>2.2000000000000002</c:v>
                </c:pt>
                <c:pt idx="5">
                  <c:v>4.09</c:v>
                </c:pt>
              </c:numCache>
            </c:numRef>
          </c:xVal>
          <c:yVal>
            <c:numRef>
              <c:f>'sum (2)'!$Q$4:$Q$9</c:f>
              <c:numCache>
                <c:formatCode>0.00</c:formatCode>
                <c:ptCount val="6"/>
                <c:pt idx="0">
                  <c:v>11.508069003895381</c:v>
                </c:pt>
                <c:pt idx="1">
                  <c:v>4.3260512909075208</c:v>
                </c:pt>
                <c:pt idx="2">
                  <c:v>2.8768535969560114</c:v>
                </c:pt>
                <c:pt idx="3">
                  <c:v>2.5636967874663714</c:v>
                </c:pt>
                <c:pt idx="4">
                  <c:v>0.28612303290414881</c:v>
                </c:pt>
                <c:pt idx="5">
                  <c:v>0.20401224073444407</c:v>
                </c:pt>
              </c:numCache>
            </c:numRef>
          </c:yVal>
          <c:smooth val="0"/>
        </c:ser>
        <c:ser>
          <c:idx val="9"/>
          <c:order val="9"/>
          <c:tx>
            <c:v>2004 India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triang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92D050"/>
              </a:solidFill>
              <a:ln>
                <a:solidFill>
                  <a:srgbClr val="92D050"/>
                </a:solidFill>
              </a:ln>
            </c:spPr>
          </c:marker>
          <c:xVal>
            <c:numRef>
              <c:f>'sum (2)'!$T$4:$T$8</c:f>
              <c:numCache>
                <c:formatCode>0.00</c:formatCode>
                <c:ptCount val="5"/>
                <c:pt idx="0">
                  <c:v>2.2000000000000002</c:v>
                </c:pt>
                <c:pt idx="1">
                  <c:v>4</c:v>
                </c:pt>
                <c:pt idx="2">
                  <c:v>6.5</c:v>
                </c:pt>
                <c:pt idx="3">
                  <c:v>3.4</c:v>
                </c:pt>
                <c:pt idx="4">
                  <c:v>15</c:v>
                </c:pt>
              </c:numCache>
            </c:numRef>
          </c:xVal>
          <c:yVal>
            <c:numRef>
              <c:f>'sum (2)'!$S$4:$S$8</c:f>
              <c:numCache>
                <c:formatCode>0.00</c:formatCode>
                <c:ptCount val="5"/>
                <c:pt idx="0">
                  <c:v>4.9738281897633879E-2</c:v>
                </c:pt>
                <c:pt idx="1">
                  <c:v>0.83668384393227258</c:v>
                </c:pt>
                <c:pt idx="2">
                  <c:v>1.7992965462090529</c:v>
                </c:pt>
                <c:pt idx="3">
                  <c:v>54.632587859424916</c:v>
                </c:pt>
                <c:pt idx="4">
                  <c:v>72.009170487703216</c:v>
                </c:pt>
              </c:numCache>
            </c:numRef>
          </c:yVal>
          <c:smooth val="0"/>
        </c:ser>
        <c:ser>
          <c:idx val="10"/>
          <c:order val="10"/>
          <c:tx>
            <c:v>2006 Java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circ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FFC000"/>
              </a:solidFill>
              <a:ln>
                <a:solidFill>
                  <a:schemeClr val="tx1"/>
                </a:solidFill>
              </a:ln>
            </c:spPr>
          </c:marker>
          <c:xVal>
            <c:numRef>
              <c:f>'sum (2)'!$V$4:$V$8</c:f>
              <c:numCache>
                <c:formatCode>0.00</c:formatCode>
                <c:ptCount val="5"/>
                <c:pt idx="0">
                  <c:v>6.25</c:v>
                </c:pt>
                <c:pt idx="1">
                  <c:v>5</c:v>
                </c:pt>
                <c:pt idx="2">
                  <c:v>11.25</c:v>
                </c:pt>
                <c:pt idx="3">
                  <c:v>15.5</c:v>
                </c:pt>
                <c:pt idx="4">
                  <c:v>4.5</c:v>
                </c:pt>
              </c:numCache>
            </c:numRef>
          </c:xVal>
          <c:yVal>
            <c:numRef>
              <c:f>'sum (2)'!$U$4:$U$8</c:f>
              <c:numCache>
                <c:formatCode>0.00</c:formatCode>
                <c:ptCount val="5"/>
                <c:pt idx="0">
                  <c:v>2.2000000000000002</c:v>
                </c:pt>
                <c:pt idx="1">
                  <c:v>2.8</c:v>
                </c:pt>
                <c:pt idx="2">
                  <c:v>3.4</c:v>
                </c:pt>
                <c:pt idx="3">
                  <c:v>3.4</c:v>
                </c:pt>
                <c:pt idx="4">
                  <c:v>4</c:v>
                </c:pt>
              </c:numCache>
            </c:numRef>
          </c:yVal>
          <c:smooth val="0"/>
        </c:ser>
        <c:ser>
          <c:idx val="11"/>
          <c:order val="11"/>
          <c:tx>
            <c:v>2010 Mentawai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circ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00B0F0"/>
              </a:solidFill>
              <a:ln>
                <a:solidFill>
                  <a:srgbClr val="000000"/>
                </a:solidFill>
              </a:ln>
            </c:spPr>
          </c:marker>
          <c:xVal>
            <c:numRef>
              <c:f>'sum (2)'!$X$4:$X$9</c:f>
              <c:numCache>
                <c:formatCode>0.00</c:formatCode>
                <c:ptCount val="6"/>
                <c:pt idx="0">
                  <c:v>4</c:v>
                </c:pt>
                <c:pt idx="1">
                  <c:v>3.5</c:v>
                </c:pt>
                <c:pt idx="2">
                  <c:v>6.4</c:v>
                </c:pt>
                <c:pt idx="3">
                  <c:v>6.9</c:v>
                </c:pt>
                <c:pt idx="4">
                  <c:v>8.8000000000000007</c:v>
                </c:pt>
                <c:pt idx="5">
                  <c:v>7.83</c:v>
                </c:pt>
              </c:numCache>
            </c:numRef>
          </c:xVal>
          <c:yVal>
            <c:numRef>
              <c:f>'sum (2)'!$W$4:$W$9</c:f>
              <c:numCache>
                <c:formatCode>0.00</c:formatCode>
                <c:ptCount val="6"/>
                <c:pt idx="0">
                  <c:v>0.8136696501220505</c:v>
                </c:pt>
                <c:pt idx="1">
                  <c:v>1.6049382716049383</c:v>
                </c:pt>
                <c:pt idx="2">
                  <c:v>7.0320077594568371</c:v>
                </c:pt>
                <c:pt idx="3">
                  <c:v>2.6373626373626373</c:v>
                </c:pt>
                <c:pt idx="4">
                  <c:v>32.61904761904762</c:v>
                </c:pt>
                <c:pt idx="5">
                  <c:v>1.7301038062283738</c:v>
                </c:pt>
              </c:numCache>
            </c:numRef>
          </c:yVal>
          <c:smooth val="0"/>
        </c:ser>
        <c:dLbls>
          <c:showBubbleSize val="0"/>
          <c:showPercent val="0"/>
          <c:showSerName val="0"/>
          <c:showCatName val="0"/>
          <c:showVal val="0"/>
          <c:showLegendKey val="0"/>
        </c:dLbls>
        <c:axId val="3"/>
        <c:axId val="4"/>
      </c:scatterChart>
      <c:valAx>
        <c:axId val="3"/>
        <c:scaling>
          <c:logBase val="10"/>
          <c:orientation val="minMax"/>
          <c:max val="100"/>
          <c:min val="1"/>
        </c:scaling>
        <c:delete val="0"/>
        <c:axPos val="b"/>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1" baseline="0" i="0" lang="ja-JP" strike="noStrike" sz="1000" u="none">
                    <a:solidFill>
                      <a:srgbClr val="000000"/>
                    </a:solidFill>
                    <a:uFillTx/>
                    <a:latin typeface="Calibri"/>
                    <a:ea typeface="Calibri"/>
                    <a:cs typeface="Calibri"/>
                  </a:defRPr>
                </a:pPr>
                <a:r>
                  <a:rPr altLang="en-US" lang="en-US">
                    <a:uFillTx/>
                  </a:rPr>
                  <a:t>Maximum tsunami height (m)</a:t>
                </a:r>
              </a:p>
            </c:rich>
          </c:tx>
          <c:overlay val="0"/>
        </c:title>
        <c:numFmt formatCode="General" sourceLinked="0"/>
        <c:majorTickMark val="out"/>
        <c:minorTickMark val="out"/>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0" vert="horz"/>
          <a:lstStyle/>
          <a:p>
            <a:pPr>
              <a:defRPr b="0" baseline="0" i="0" lang="ja-JP" strike="noStrike" sz="1000" u="none">
                <a:solidFill>
                  <a:srgbClr val="000000"/>
                </a:solidFill>
                <a:uFillTx/>
                <a:latin typeface="Calibri"/>
                <a:ea typeface="Calibri"/>
                <a:cs typeface="Calibri"/>
              </a:defRPr>
            </a:pPr>
            <a:endParaRPr lang="ja-JP">
              <a:uFillTx/>
            </a:endParaRPr>
          </a:p>
        </c:txPr>
        <c:crossAx val="4"/>
        <c:crossesAt val="0.01"/>
        <c:crossBetween val="midCat"/>
      </c:valAx>
      <c:valAx>
        <c:axId val="4"/>
        <c:scaling>
          <c:logBase val="10"/>
          <c:orientation val="minMax"/>
          <c:max val="100"/>
          <c:min val="0.01"/>
        </c:scaling>
        <c:delete val="0"/>
        <c:axPos val="l"/>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1" baseline="0" i="0" lang="ja-JP" strike="noStrike" sz="1000" u="none">
                    <a:solidFill>
                      <a:srgbClr val="000000"/>
                    </a:solidFill>
                    <a:uFillTx/>
                    <a:latin typeface="Calibri"/>
                    <a:ea typeface="Calibri"/>
                    <a:cs typeface="Calibri"/>
                  </a:defRPr>
                </a:pPr>
                <a:r>
                  <a:rPr altLang="en-US" lang="en-US">
                    <a:uFillTx/>
                  </a:rPr>
                  <a:t>Fatality ratio (%)</a:t>
                </a:r>
              </a:p>
            </c:rich>
          </c:tx>
          <c:overlay val="0"/>
        </c:title>
        <c:numFmt formatCode="General" sourceLinked="0"/>
        <c:majorTickMark val="out"/>
        <c:minorTickMark val="out"/>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0" vert="horz"/>
          <a:lstStyle/>
          <a:p>
            <a:pPr>
              <a:defRPr b="0" baseline="0" i="0" lang="ja-JP" strike="noStrike" sz="1000" u="none">
                <a:solidFill>
                  <a:srgbClr val="000000"/>
                </a:solidFill>
                <a:uFillTx/>
                <a:latin typeface="Calibri"/>
                <a:ea typeface="Calibri"/>
                <a:cs typeface="Calibri"/>
              </a:defRPr>
            </a:pPr>
            <a:endParaRPr lang="ja-JP">
              <a:uFillTx/>
            </a:endParaRPr>
          </a:p>
        </c:txPr>
        <c:crossAx val="3"/>
        <c:crossesAt val="0.01"/>
        <c:crossBetween val="midCat"/>
      </c:valAx>
    </c:plotArea>
    <c:legend>
      <c:legendPos val="r"/>
      <c:layout>
        <c:manualLayout>
          <c:xMode val="edge"/>
          <c:yMode val="edge"/>
          <c:x val="0.798549185876652"/>
          <c:y val="0.0206292021716463"/>
          <c:w val="0.191514768233156"/>
          <c:h val="0.818373920651223"/>
        </c:manualLayout>
      </c:layout>
      <c:overlay val="0"/>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solidFill>
            <a:srgbClr val="000000"/>
          </a:solidFill>
        </a:ln>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0" baseline="0" i="0" lang="ja-JP" strike="noStrike" sz="920" u="none">
              <a:solidFill>
                <a:srgbClr val="000000"/>
              </a:solidFill>
              <a:uFillTx/>
              <a:latin typeface="Calibri"/>
              <a:ea typeface="Calibri"/>
              <a:cs typeface="Calibri"/>
            </a:defRPr>
          </a:pPr>
          <a:endParaRPr lang="ja-JP">
            <a:uFillTx/>
          </a:endParaRPr>
        </a:p>
      </c:txPr>
    </c:legend>
    <c:plotVisOnly val="1"/>
    <c:dispBlanksAs val="gap"/>
    <c:showDLblsOverMax val="0"/>
  </c:chart>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noFill/>
    </a:ln>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b="0" baseline="0" i="0" strike="noStrike" sz="1000" u="none">
          <a:solidFill>
            <a:srgbClr val="000000"/>
          </a:solidFill>
          <a:uFillTx/>
          <a:latin typeface="Calibri"/>
          <a:ea typeface="Calibri"/>
          <a:cs typeface="Calibri"/>
        </a:defRPr>
      </a:pPr>
      <a:endParaRPr lang="ja-JP">
        <a:uFillTx/>
      </a:endParaRPr>
    </a:p>
  </c:txPr>
  <c:externalData r:id="rId1">
    <c:autoUpdate val="0"/>
  </c:externalData>
</c:chartSpace>
</file>

<file path=ppt/charts/chart3.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ja-JP"/>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1"/>
    <c:plotArea>
      <c:layout>
        <c:manualLayout>
          <c:layoutTarget val="inner"/>
          <c:xMode val="edge"/>
          <c:yMode val="edge"/>
          <c:x val="0.143464566929134"/>
          <c:y val="0.0160575408843126"/>
          <c:w val="0.785106910496123"/>
          <c:h val="0.890586109428628"/>
        </c:manualLayout>
      </c:layout>
      <c:scatterChart>
        <c:scatterStyle val="lineMarker"/>
        <c:varyColors val="0"/>
        <c:ser>
          <c:idx val="3"/>
          <c:order val="0"/>
          <c:tx>
            <c:v>2011 Heisei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circ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rgbClr val="0070C0"/>
                </a:solidFill>
              </a:ln>
            </c:spPr>
          </c:marker>
          <c:xVal>
            <c:numRef>
              <c:f>Height_sum!$H$2:$H$1985</c:f>
              <c:numCache>
                <c:formatCode>General</c:formatCode>
                <c:ptCount val="1983"/>
                <c:pt idx="0">
                  <c:v>2.1000000000000102E-2</c:v>
                </c:pt>
                <c:pt idx="1">
                  <c:v>4.1000000000000002E-2</c:v>
                </c:pt>
                <c:pt idx="2">
                  <c:v>9.0000000000000066E-2</c:v>
                </c:pt>
                <c:pt idx="3">
                  <c:v>0.11200000000000011</c:v>
                </c:pt>
                <c:pt idx="4">
                  <c:v>0.12400000000000012</c:v>
                </c:pt>
                <c:pt idx="5">
                  <c:v>0.14100000000000001</c:v>
                </c:pt>
                <c:pt idx="6">
                  <c:v>0.17500000000000004</c:v>
                </c:pt>
                <c:pt idx="7">
                  <c:v>0.18100000000000024</c:v>
                </c:pt>
                <c:pt idx="8">
                  <c:v>0.20700000000000021</c:v>
                </c:pt>
                <c:pt idx="9">
                  <c:v>0.23200000000000001</c:v>
                </c:pt>
                <c:pt idx="10">
                  <c:v>0.32100000000000195</c:v>
                </c:pt>
                <c:pt idx="11">
                  <c:v>0.38500000000000195</c:v>
                </c:pt>
                <c:pt idx="12">
                  <c:v>0.39900000000000224</c:v>
                </c:pt>
                <c:pt idx="13">
                  <c:v>0.42300000000000032</c:v>
                </c:pt>
                <c:pt idx="14">
                  <c:v>0.51300000000000001</c:v>
                </c:pt>
                <c:pt idx="15">
                  <c:v>0.57199999999999995</c:v>
                </c:pt>
                <c:pt idx="16">
                  <c:v>0.60500000000000065</c:v>
                </c:pt>
                <c:pt idx="17">
                  <c:v>0.67300000000000448</c:v>
                </c:pt>
                <c:pt idx="18">
                  <c:v>0.67600000000000449</c:v>
                </c:pt>
                <c:pt idx="19">
                  <c:v>0.73700000000000065</c:v>
                </c:pt>
                <c:pt idx="20">
                  <c:v>0.75200000000000378</c:v>
                </c:pt>
                <c:pt idx="21">
                  <c:v>0.7670000000000039</c:v>
                </c:pt>
                <c:pt idx="22">
                  <c:v>0.77500000000000313</c:v>
                </c:pt>
                <c:pt idx="23">
                  <c:v>0.79500000000000004</c:v>
                </c:pt>
                <c:pt idx="24">
                  <c:v>0.80700000000000005</c:v>
                </c:pt>
                <c:pt idx="25">
                  <c:v>0.81</c:v>
                </c:pt>
                <c:pt idx="26">
                  <c:v>0.86800000000000344</c:v>
                </c:pt>
                <c:pt idx="27">
                  <c:v>0.87100000000000344</c:v>
                </c:pt>
                <c:pt idx="28">
                  <c:v>0.87600000000000366</c:v>
                </c:pt>
                <c:pt idx="29">
                  <c:v>0.90200000000000002</c:v>
                </c:pt>
                <c:pt idx="30">
                  <c:v>0.91</c:v>
                </c:pt>
                <c:pt idx="31">
                  <c:v>0.92100000000000004</c:v>
                </c:pt>
                <c:pt idx="32">
                  <c:v>0.92500000000000004</c:v>
                </c:pt>
                <c:pt idx="33">
                  <c:v>0.96500000000000064</c:v>
                </c:pt>
                <c:pt idx="34">
                  <c:v>0.97300000000000064</c:v>
                </c:pt>
                <c:pt idx="35">
                  <c:v>0.98099999999999998</c:v>
                </c:pt>
                <c:pt idx="36">
                  <c:v>0.99</c:v>
                </c:pt>
                <c:pt idx="37">
                  <c:v>0.998</c:v>
                </c:pt>
                <c:pt idx="38">
                  <c:v>1</c:v>
                </c:pt>
                <c:pt idx="39">
                  <c:v>1.0129999999999924</c:v>
                </c:pt>
                <c:pt idx="40">
                  <c:v>1.0129999999999924</c:v>
                </c:pt>
                <c:pt idx="41">
                  <c:v>1.022</c:v>
                </c:pt>
                <c:pt idx="42">
                  <c:v>1.0229999999999924</c:v>
                </c:pt>
                <c:pt idx="43">
                  <c:v>1.0249999999999924</c:v>
                </c:pt>
                <c:pt idx="44">
                  <c:v>1.0249999999999924</c:v>
                </c:pt>
                <c:pt idx="45">
                  <c:v>1.03</c:v>
                </c:pt>
                <c:pt idx="46">
                  <c:v>1.0369999999999924</c:v>
                </c:pt>
                <c:pt idx="47">
                  <c:v>1.0369999999999924</c:v>
                </c:pt>
                <c:pt idx="48">
                  <c:v>1.044999999999993</c:v>
                </c:pt>
                <c:pt idx="49">
                  <c:v>1.048999999999993</c:v>
                </c:pt>
                <c:pt idx="50">
                  <c:v>1.0509999999999931</c:v>
                </c:pt>
                <c:pt idx="51">
                  <c:v>1.083</c:v>
                </c:pt>
                <c:pt idx="52">
                  <c:v>1.1140000000000001</c:v>
                </c:pt>
                <c:pt idx="53">
                  <c:v>1.123</c:v>
                </c:pt>
                <c:pt idx="54">
                  <c:v>1.1319999999999923</c:v>
                </c:pt>
                <c:pt idx="55">
                  <c:v>1.1499999999999924</c:v>
                </c:pt>
                <c:pt idx="56">
                  <c:v>1.163</c:v>
                </c:pt>
                <c:pt idx="57">
                  <c:v>1.1639999999999926</c:v>
                </c:pt>
                <c:pt idx="58">
                  <c:v>1.1870000000000001</c:v>
                </c:pt>
                <c:pt idx="59">
                  <c:v>1.1910000000000001</c:v>
                </c:pt>
                <c:pt idx="60">
                  <c:v>1.1930000000000001</c:v>
                </c:pt>
                <c:pt idx="61">
                  <c:v>1.202</c:v>
                </c:pt>
                <c:pt idx="62">
                  <c:v>1.2049999999999914</c:v>
                </c:pt>
                <c:pt idx="63">
                  <c:v>1.2109999999999914</c:v>
                </c:pt>
                <c:pt idx="64">
                  <c:v>1.222</c:v>
                </c:pt>
                <c:pt idx="65">
                  <c:v>1.2249999999999914</c:v>
                </c:pt>
                <c:pt idx="66">
                  <c:v>1.236</c:v>
                </c:pt>
                <c:pt idx="67">
                  <c:v>1.2429999999999926</c:v>
                </c:pt>
                <c:pt idx="68">
                  <c:v>1.244</c:v>
                </c:pt>
                <c:pt idx="69">
                  <c:v>1.2449999999999926</c:v>
                </c:pt>
                <c:pt idx="70">
                  <c:v>1.248</c:v>
                </c:pt>
                <c:pt idx="71">
                  <c:v>1.2489999999999926</c:v>
                </c:pt>
                <c:pt idx="72">
                  <c:v>1.262</c:v>
                </c:pt>
                <c:pt idx="73">
                  <c:v>1.264</c:v>
                </c:pt>
                <c:pt idx="74">
                  <c:v>1.274</c:v>
                </c:pt>
                <c:pt idx="75">
                  <c:v>1.2769999999999924</c:v>
                </c:pt>
                <c:pt idx="76">
                  <c:v>1.282</c:v>
                </c:pt>
                <c:pt idx="77">
                  <c:v>1.282</c:v>
                </c:pt>
                <c:pt idx="78">
                  <c:v>1.286</c:v>
                </c:pt>
                <c:pt idx="79">
                  <c:v>1.298999999999993</c:v>
                </c:pt>
                <c:pt idx="80">
                  <c:v>1.3160000000000001</c:v>
                </c:pt>
                <c:pt idx="81">
                  <c:v>1.3280000000000001</c:v>
                </c:pt>
                <c:pt idx="82">
                  <c:v>1.34</c:v>
                </c:pt>
                <c:pt idx="83">
                  <c:v>1.3620000000000001</c:v>
                </c:pt>
                <c:pt idx="84">
                  <c:v>1.381</c:v>
                </c:pt>
                <c:pt idx="85">
                  <c:v>1.3919999999999924</c:v>
                </c:pt>
                <c:pt idx="86">
                  <c:v>1.393</c:v>
                </c:pt>
                <c:pt idx="87">
                  <c:v>1.395</c:v>
                </c:pt>
                <c:pt idx="88">
                  <c:v>1.4009999999999898</c:v>
                </c:pt>
                <c:pt idx="89">
                  <c:v>1.4019999999999846</c:v>
                </c:pt>
                <c:pt idx="90">
                  <c:v>1.4029999999999898</c:v>
                </c:pt>
                <c:pt idx="91">
                  <c:v>1.4269999999999901</c:v>
                </c:pt>
                <c:pt idx="92">
                  <c:v>1.4469999999999914</c:v>
                </c:pt>
                <c:pt idx="93">
                  <c:v>1.4589999999999914</c:v>
                </c:pt>
                <c:pt idx="94">
                  <c:v>1.4629999999999914</c:v>
                </c:pt>
                <c:pt idx="95">
                  <c:v>1.4629999999999914</c:v>
                </c:pt>
                <c:pt idx="96">
                  <c:v>1.4709999999999914</c:v>
                </c:pt>
                <c:pt idx="97">
                  <c:v>1.478</c:v>
                </c:pt>
                <c:pt idx="98">
                  <c:v>1.484</c:v>
                </c:pt>
                <c:pt idx="99">
                  <c:v>1.496</c:v>
                </c:pt>
                <c:pt idx="100">
                  <c:v>1.4989999999999926</c:v>
                </c:pt>
                <c:pt idx="101">
                  <c:v>1.5129999999999924</c:v>
                </c:pt>
                <c:pt idx="102">
                  <c:v>1.55</c:v>
                </c:pt>
                <c:pt idx="103">
                  <c:v>1.554</c:v>
                </c:pt>
                <c:pt idx="104">
                  <c:v>1.601</c:v>
                </c:pt>
                <c:pt idx="105">
                  <c:v>1.607</c:v>
                </c:pt>
                <c:pt idx="106">
                  <c:v>1.609</c:v>
                </c:pt>
                <c:pt idx="107">
                  <c:v>1.617</c:v>
                </c:pt>
                <c:pt idx="108">
                  <c:v>1.6220000000000001</c:v>
                </c:pt>
                <c:pt idx="109">
                  <c:v>1.6279999999999923</c:v>
                </c:pt>
                <c:pt idx="110">
                  <c:v>1.6319999999999923</c:v>
                </c:pt>
                <c:pt idx="111">
                  <c:v>1.645</c:v>
                </c:pt>
                <c:pt idx="112">
                  <c:v>1.6919999999999931</c:v>
                </c:pt>
                <c:pt idx="113">
                  <c:v>1.6950000000000001</c:v>
                </c:pt>
                <c:pt idx="114">
                  <c:v>1.6990000000000001</c:v>
                </c:pt>
                <c:pt idx="115">
                  <c:v>1.7049999999999932</c:v>
                </c:pt>
                <c:pt idx="116">
                  <c:v>1.7120000000000017</c:v>
                </c:pt>
                <c:pt idx="117">
                  <c:v>1.7160000000000017</c:v>
                </c:pt>
                <c:pt idx="118">
                  <c:v>1.722000000000002</c:v>
                </c:pt>
                <c:pt idx="119">
                  <c:v>1.730000000000002</c:v>
                </c:pt>
                <c:pt idx="120">
                  <c:v>1.7429999999999943</c:v>
                </c:pt>
                <c:pt idx="121">
                  <c:v>1.7469999999999943</c:v>
                </c:pt>
                <c:pt idx="122">
                  <c:v>1.7620000000000022</c:v>
                </c:pt>
                <c:pt idx="123">
                  <c:v>1.7629999999999937</c:v>
                </c:pt>
                <c:pt idx="124">
                  <c:v>1.7809999999999944</c:v>
                </c:pt>
                <c:pt idx="125">
                  <c:v>1.7820000000000025</c:v>
                </c:pt>
                <c:pt idx="126">
                  <c:v>1.7880000000000025</c:v>
                </c:pt>
                <c:pt idx="127">
                  <c:v>1.7920000000000025</c:v>
                </c:pt>
                <c:pt idx="128">
                  <c:v>1.8109999999999931</c:v>
                </c:pt>
                <c:pt idx="129">
                  <c:v>1.823</c:v>
                </c:pt>
                <c:pt idx="130">
                  <c:v>1.835</c:v>
                </c:pt>
                <c:pt idx="131">
                  <c:v>1.8380000000000001</c:v>
                </c:pt>
                <c:pt idx="132">
                  <c:v>1.8420000000000001</c:v>
                </c:pt>
                <c:pt idx="133">
                  <c:v>1.8480000000000001</c:v>
                </c:pt>
                <c:pt idx="134">
                  <c:v>1.851</c:v>
                </c:pt>
                <c:pt idx="135">
                  <c:v>1.861</c:v>
                </c:pt>
                <c:pt idx="136">
                  <c:v>1.8620000000000001</c:v>
                </c:pt>
                <c:pt idx="137">
                  <c:v>1.863</c:v>
                </c:pt>
                <c:pt idx="138">
                  <c:v>1.8660000000000001</c:v>
                </c:pt>
                <c:pt idx="139">
                  <c:v>1.8779999999999923</c:v>
                </c:pt>
                <c:pt idx="140">
                  <c:v>1.8800000000000001</c:v>
                </c:pt>
                <c:pt idx="141">
                  <c:v>1.8819999999999923</c:v>
                </c:pt>
                <c:pt idx="142">
                  <c:v>1.897</c:v>
                </c:pt>
                <c:pt idx="143">
                  <c:v>1.897</c:v>
                </c:pt>
                <c:pt idx="144">
                  <c:v>1.9019999999999906</c:v>
                </c:pt>
                <c:pt idx="145">
                  <c:v>1.9429999999999974</c:v>
                </c:pt>
                <c:pt idx="146">
                  <c:v>1.9449999999999974</c:v>
                </c:pt>
                <c:pt idx="147">
                  <c:v>1.9469999999999974</c:v>
                </c:pt>
                <c:pt idx="148">
                  <c:v>1.9540000000000051</c:v>
                </c:pt>
                <c:pt idx="149">
                  <c:v>1.9569999999999974</c:v>
                </c:pt>
                <c:pt idx="150">
                  <c:v>1.9569999999999974</c:v>
                </c:pt>
                <c:pt idx="151">
                  <c:v>1.9829999999999977</c:v>
                </c:pt>
                <c:pt idx="152">
                  <c:v>1.9869999999999977</c:v>
                </c:pt>
                <c:pt idx="153">
                  <c:v>1.9980000000000062</c:v>
                </c:pt>
                <c:pt idx="154">
                  <c:v>2.0270000000000001</c:v>
                </c:pt>
                <c:pt idx="155">
                  <c:v>2.0329999999999977</c:v>
                </c:pt>
                <c:pt idx="156">
                  <c:v>2.0339999999999998</c:v>
                </c:pt>
                <c:pt idx="157">
                  <c:v>2.0409999999999999</c:v>
                </c:pt>
                <c:pt idx="158">
                  <c:v>2.0430000000000001</c:v>
                </c:pt>
                <c:pt idx="159">
                  <c:v>2.0509999999999997</c:v>
                </c:pt>
                <c:pt idx="160">
                  <c:v>2.0779999999999998</c:v>
                </c:pt>
                <c:pt idx="161">
                  <c:v>2.081</c:v>
                </c:pt>
                <c:pt idx="162">
                  <c:v>2.085</c:v>
                </c:pt>
                <c:pt idx="163">
                  <c:v>2.0870000000000002</c:v>
                </c:pt>
                <c:pt idx="164">
                  <c:v>2.093</c:v>
                </c:pt>
                <c:pt idx="165">
                  <c:v>2.101</c:v>
                </c:pt>
                <c:pt idx="166">
                  <c:v>2.1019999999999999</c:v>
                </c:pt>
                <c:pt idx="167">
                  <c:v>2.1019999999999999</c:v>
                </c:pt>
                <c:pt idx="168">
                  <c:v>2.1119999999999997</c:v>
                </c:pt>
                <c:pt idx="169">
                  <c:v>2.113</c:v>
                </c:pt>
                <c:pt idx="170">
                  <c:v>2.1179999999999999</c:v>
                </c:pt>
                <c:pt idx="171">
                  <c:v>2.1179999999999999</c:v>
                </c:pt>
                <c:pt idx="172">
                  <c:v>2.1309999999999998</c:v>
                </c:pt>
                <c:pt idx="173">
                  <c:v>2.1429999999999998</c:v>
                </c:pt>
                <c:pt idx="174">
                  <c:v>2.1429999999999998</c:v>
                </c:pt>
                <c:pt idx="175">
                  <c:v>2.1469999999999998</c:v>
                </c:pt>
                <c:pt idx="176">
                  <c:v>2.15</c:v>
                </c:pt>
                <c:pt idx="177">
                  <c:v>2.1579999999999999</c:v>
                </c:pt>
                <c:pt idx="178">
                  <c:v>2.1579999999999999</c:v>
                </c:pt>
                <c:pt idx="179">
                  <c:v>2.1640000000000001</c:v>
                </c:pt>
                <c:pt idx="180">
                  <c:v>2.17</c:v>
                </c:pt>
                <c:pt idx="181">
                  <c:v>2.19</c:v>
                </c:pt>
                <c:pt idx="182">
                  <c:v>2.1919999999999997</c:v>
                </c:pt>
                <c:pt idx="183">
                  <c:v>2.1930000000000001</c:v>
                </c:pt>
                <c:pt idx="184">
                  <c:v>2.1930000000000001</c:v>
                </c:pt>
                <c:pt idx="185">
                  <c:v>2.21</c:v>
                </c:pt>
                <c:pt idx="186">
                  <c:v>2.222</c:v>
                </c:pt>
                <c:pt idx="187">
                  <c:v>2.2250000000000001</c:v>
                </c:pt>
                <c:pt idx="188">
                  <c:v>2.2330000000000001</c:v>
                </c:pt>
                <c:pt idx="189">
                  <c:v>2.2410000000000001</c:v>
                </c:pt>
                <c:pt idx="190">
                  <c:v>2.2690000000000001</c:v>
                </c:pt>
                <c:pt idx="191">
                  <c:v>2.278</c:v>
                </c:pt>
                <c:pt idx="192">
                  <c:v>2.2799999999999998</c:v>
                </c:pt>
                <c:pt idx="193">
                  <c:v>2.2829999999999999</c:v>
                </c:pt>
                <c:pt idx="194">
                  <c:v>2.29</c:v>
                </c:pt>
                <c:pt idx="195">
                  <c:v>2.2970000000000002</c:v>
                </c:pt>
                <c:pt idx="196">
                  <c:v>2.298</c:v>
                </c:pt>
                <c:pt idx="197">
                  <c:v>2.3069999999999977</c:v>
                </c:pt>
                <c:pt idx="198">
                  <c:v>2.3129999999999855</c:v>
                </c:pt>
                <c:pt idx="199">
                  <c:v>2.3139999999999987</c:v>
                </c:pt>
                <c:pt idx="200">
                  <c:v>2.3159999999999967</c:v>
                </c:pt>
                <c:pt idx="201">
                  <c:v>2.3219999999999987</c:v>
                </c:pt>
                <c:pt idx="202">
                  <c:v>2.3239999999999998</c:v>
                </c:pt>
                <c:pt idx="203">
                  <c:v>2.3289999999999997</c:v>
                </c:pt>
                <c:pt idx="204">
                  <c:v>2.3299999999999987</c:v>
                </c:pt>
                <c:pt idx="205">
                  <c:v>2.3309999999999977</c:v>
                </c:pt>
                <c:pt idx="206">
                  <c:v>2.3319999999999967</c:v>
                </c:pt>
                <c:pt idx="207">
                  <c:v>2.3339999999999987</c:v>
                </c:pt>
                <c:pt idx="208">
                  <c:v>2.3479999999999999</c:v>
                </c:pt>
                <c:pt idx="209">
                  <c:v>2.3529999999999927</c:v>
                </c:pt>
                <c:pt idx="210">
                  <c:v>2.3539999999999988</c:v>
                </c:pt>
                <c:pt idx="211">
                  <c:v>2.3549999999999978</c:v>
                </c:pt>
                <c:pt idx="212">
                  <c:v>2.3939999999999997</c:v>
                </c:pt>
                <c:pt idx="213">
                  <c:v>2.403</c:v>
                </c:pt>
                <c:pt idx="214">
                  <c:v>2.4179999999999997</c:v>
                </c:pt>
                <c:pt idx="215">
                  <c:v>2.4219999999999997</c:v>
                </c:pt>
                <c:pt idx="216">
                  <c:v>2.4319999999999977</c:v>
                </c:pt>
                <c:pt idx="217">
                  <c:v>2.4389999999999987</c:v>
                </c:pt>
                <c:pt idx="218">
                  <c:v>2.44</c:v>
                </c:pt>
                <c:pt idx="219">
                  <c:v>2.448</c:v>
                </c:pt>
                <c:pt idx="220">
                  <c:v>2.4589999999999987</c:v>
                </c:pt>
                <c:pt idx="221">
                  <c:v>2.4589999999999987</c:v>
                </c:pt>
                <c:pt idx="222">
                  <c:v>2.4789999999999988</c:v>
                </c:pt>
                <c:pt idx="223">
                  <c:v>2.52</c:v>
                </c:pt>
                <c:pt idx="224">
                  <c:v>2.5270000000000001</c:v>
                </c:pt>
                <c:pt idx="225">
                  <c:v>2.528</c:v>
                </c:pt>
                <c:pt idx="226">
                  <c:v>2.5289999999999999</c:v>
                </c:pt>
                <c:pt idx="227">
                  <c:v>2.5299999999999998</c:v>
                </c:pt>
                <c:pt idx="228">
                  <c:v>2.5349999999999997</c:v>
                </c:pt>
                <c:pt idx="229">
                  <c:v>2.5369999999999977</c:v>
                </c:pt>
                <c:pt idx="230">
                  <c:v>2.548</c:v>
                </c:pt>
                <c:pt idx="231">
                  <c:v>2.5519999999999987</c:v>
                </c:pt>
                <c:pt idx="232">
                  <c:v>2.5569999999999977</c:v>
                </c:pt>
                <c:pt idx="233">
                  <c:v>2.5569999999999977</c:v>
                </c:pt>
                <c:pt idx="234">
                  <c:v>2.57</c:v>
                </c:pt>
                <c:pt idx="235">
                  <c:v>2.5909999999999997</c:v>
                </c:pt>
                <c:pt idx="236">
                  <c:v>2.6119999999999997</c:v>
                </c:pt>
                <c:pt idx="237">
                  <c:v>2.6189999999999998</c:v>
                </c:pt>
                <c:pt idx="238">
                  <c:v>2.64</c:v>
                </c:pt>
                <c:pt idx="239">
                  <c:v>2.6509999999999998</c:v>
                </c:pt>
                <c:pt idx="240">
                  <c:v>2.6509999999999998</c:v>
                </c:pt>
                <c:pt idx="241">
                  <c:v>2.657</c:v>
                </c:pt>
                <c:pt idx="242">
                  <c:v>2.69</c:v>
                </c:pt>
                <c:pt idx="243">
                  <c:v>2.69</c:v>
                </c:pt>
                <c:pt idx="244">
                  <c:v>2.698</c:v>
                </c:pt>
                <c:pt idx="245">
                  <c:v>2.7</c:v>
                </c:pt>
                <c:pt idx="246">
                  <c:v>2.7</c:v>
                </c:pt>
                <c:pt idx="247">
                  <c:v>2.7069999999999999</c:v>
                </c:pt>
                <c:pt idx="248">
                  <c:v>2.71</c:v>
                </c:pt>
                <c:pt idx="249">
                  <c:v>2.71</c:v>
                </c:pt>
                <c:pt idx="250">
                  <c:v>2.7170000000000001</c:v>
                </c:pt>
                <c:pt idx="251">
                  <c:v>2.72</c:v>
                </c:pt>
                <c:pt idx="252">
                  <c:v>2.7280000000000002</c:v>
                </c:pt>
                <c:pt idx="253">
                  <c:v>2.7330000000000001</c:v>
                </c:pt>
                <c:pt idx="254">
                  <c:v>2.7389999999999999</c:v>
                </c:pt>
                <c:pt idx="255">
                  <c:v>2.758</c:v>
                </c:pt>
                <c:pt idx="256">
                  <c:v>2.758</c:v>
                </c:pt>
                <c:pt idx="257">
                  <c:v>2.7600000000000002</c:v>
                </c:pt>
                <c:pt idx="258">
                  <c:v>2.7600000000000002</c:v>
                </c:pt>
                <c:pt idx="259">
                  <c:v>2.762</c:v>
                </c:pt>
                <c:pt idx="260">
                  <c:v>2.7629999999999999</c:v>
                </c:pt>
                <c:pt idx="261">
                  <c:v>2.7800000000000002</c:v>
                </c:pt>
                <c:pt idx="262">
                  <c:v>2.7840000000000011</c:v>
                </c:pt>
                <c:pt idx="263">
                  <c:v>2.7919999999999998</c:v>
                </c:pt>
                <c:pt idx="264">
                  <c:v>2.8</c:v>
                </c:pt>
                <c:pt idx="265">
                  <c:v>2.8039999999999998</c:v>
                </c:pt>
                <c:pt idx="266">
                  <c:v>2.8209999999999997</c:v>
                </c:pt>
                <c:pt idx="267">
                  <c:v>2.8489999999999998</c:v>
                </c:pt>
                <c:pt idx="268">
                  <c:v>2.8679999999999999</c:v>
                </c:pt>
                <c:pt idx="269">
                  <c:v>2.8689999999999998</c:v>
                </c:pt>
                <c:pt idx="270">
                  <c:v>2.8769999999999967</c:v>
                </c:pt>
                <c:pt idx="271">
                  <c:v>2.8789999999999987</c:v>
                </c:pt>
                <c:pt idx="272">
                  <c:v>2.9009999999999998</c:v>
                </c:pt>
                <c:pt idx="273">
                  <c:v>2.9089999999999998</c:v>
                </c:pt>
                <c:pt idx="274">
                  <c:v>2.9099999999999997</c:v>
                </c:pt>
                <c:pt idx="275">
                  <c:v>2.9279999999999999</c:v>
                </c:pt>
                <c:pt idx="276">
                  <c:v>2.9609999999999999</c:v>
                </c:pt>
                <c:pt idx="277">
                  <c:v>2.9670000000000001</c:v>
                </c:pt>
                <c:pt idx="278">
                  <c:v>2.9919999999999987</c:v>
                </c:pt>
                <c:pt idx="279">
                  <c:v>3.0019999999999998</c:v>
                </c:pt>
                <c:pt idx="280">
                  <c:v>3.0169999999999977</c:v>
                </c:pt>
                <c:pt idx="281">
                  <c:v>3.0209999999999999</c:v>
                </c:pt>
                <c:pt idx="282">
                  <c:v>3.0459999999999998</c:v>
                </c:pt>
                <c:pt idx="283">
                  <c:v>3.05</c:v>
                </c:pt>
                <c:pt idx="284">
                  <c:v>3.0559999999999987</c:v>
                </c:pt>
                <c:pt idx="285">
                  <c:v>3.0589999999999997</c:v>
                </c:pt>
                <c:pt idx="286">
                  <c:v>3.069</c:v>
                </c:pt>
                <c:pt idx="287">
                  <c:v>3.0830000000000002</c:v>
                </c:pt>
                <c:pt idx="288">
                  <c:v>3.085</c:v>
                </c:pt>
                <c:pt idx="289">
                  <c:v>3.09</c:v>
                </c:pt>
                <c:pt idx="290">
                  <c:v>3.0959999999999988</c:v>
                </c:pt>
                <c:pt idx="291">
                  <c:v>3.1070000000000002</c:v>
                </c:pt>
                <c:pt idx="292">
                  <c:v>3.1189999999999998</c:v>
                </c:pt>
                <c:pt idx="293">
                  <c:v>3.1280000000000001</c:v>
                </c:pt>
                <c:pt idx="294">
                  <c:v>3.13</c:v>
                </c:pt>
                <c:pt idx="295">
                  <c:v>3.1389999999999998</c:v>
                </c:pt>
                <c:pt idx="296">
                  <c:v>3.1429999999999998</c:v>
                </c:pt>
                <c:pt idx="297">
                  <c:v>3.1469999999999998</c:v>
                </c:pt>
                <c:pt idx="298">
                  <c:v>3.15</c:v>
                </c:pt>
                <c:pt idx="299">
                  <c:v>3.17</c:v>
                </c:pt>
                <c:pt idx="300">
                  <c:v>3.1779999999999999</c:v>
                </c:pt>
                <c:pt idx="301">
                  <c:v>3.1779999999999999</c:v>
                </c:pt>
                <c:pt idx="302">
                  <c:v>3.2</c:v>
                </c:pt>
                <c:pt idx="303">
                  <c:v>3.21</c:v>
                </c:pt>
                <c:pt idx="304">
                  <c:v>3.218</c:v>
                </c:pt>
                <c:pt idx="305">
                  <c:v>3.2189999999999999</c:v>
                </c:pt>
                <c:pt idx="306">
                  <c:v>3.2389999999999999</c:v>
                </c:pt>
                <c:pt idx="307">
                  <c:v>3.2840000000000011</c:v>
                </c:pt>
                <c:pt idx="308">
                  <c:v>3.29</c:v>
                </c:pt>
                <c:pt idx="309">
                  <c:v>3.298</c:v>
                </c:pt>
                <c:pt idx="310">
                  <c:v>3.2989999999999999</c:v>
                </c:pt>
                <c:pt idx="311">
                  <c:v>3.3</c:v>
                </c:pt>
                <c:pt idx="312">
                  <c:v>3.32</c:v>
                </c:pt>
                <c:pt idx="313">
                  <c:v>3.3219999999999987</c:v>
                </c:pt>
                <c:pt idx="314">
                  <c:v>3.3319999999999967</c:v>
                </c:pt>
                <c:pt idx="315">
                  <c:v>3.3329999999999855</c:v>
                </c:pt>
                <c:pt idx="316">
                  <c:v>3.3379999999999987</c:v>
                </c:pt>
                <c:pt idx="317">
                  <c:v>3.3569999999999967</c:v>
                </c:pt>
                <c:pt idx="318">
                  <c:v>3.363</c:v>
                </c:pt>
                <c:pt idx="319">
                  <c:v>3.363</c:v>
                </c:pt>
                <c:pt idx="320">
                  <c:v>3.363</c:v>
                </c:pt>
                <c:pt idx="321">
                  <c:v>3.3649999999999998</c:v>
                </c:pt>
                <c:pt idx="322">
                  <c:v>3.3699999999999997</c:v>
                </c:pt>
                <c:pt idx="323">
                  <c:v>3.3709999999999987</c:v>
                </c:pt>
                <c:pt idx="324">
                  <c:v>3.3719999999999977</c:v>
                </c:pt>
                <c:pt idx="325">
                  <c:v>3.3779999999999997</c:v>
                </c:pt>
                <c:pt idx="326">
                  <c:v>3.3789999999999987</c:v>
                </c:pt>
                <c:pt idx="327">
                  <c:v>3.3909999999999987</c:v>
                </c:pt>
                <c:pt idx="328">
                  <c:v>3.4099999999999997</c:v>
                </c:pt>
                <c:pt idx="329">
                  <c:v>3.4189999999999987</c:v>
                </c:pt>
                <c:pt idx="330">
                  <c:v>3.4259999999999997</c:v>
                </c:pt>
                <c:pt idx="331">
                  <c:v>3.4279999999999999</c:v>
                </c:pt>
                <c:pt idx="332">
                  <c:v>3.4329999999999967</c:v>
                </c:pt>
                <c:pt idx="333">
                  <c:v>3.4409999999999998</c:v>
                </c:pt>
                <c:pt idx="334">
                  <c:v>3.4409999999999998</c:v>
                </c:pt>
                <c:pt idx="335">
                  <c:v>3.5</c:v>
                </c:pt>
                <c:pt idx="336">
                  <c:v>3.51</c:v>
                </c:pt>
                <c:pt idx="337">
                  <c:v>3.53</c:v>
                </c:pt>
                <c:pt idx="338">
                  <c:v>3.5430000000000001</c:v>
                </c:pt>
                <c:pt idx="339">
                  <c:v>3.5529999999999977</c:v>
                </c:pt>
                <c:pt idx="340">
                  <c:v>3.5579999999999998</c:v>
                </c:pt>
                <c:pt idx="341">
                  <c:v>3.5680000000000001</c:v>
                </c:pt>
                <c:pt idx="342">
                  <c:v>3.59</c:v>
                </c:pt>
                <c:pt idx="343">
                  <c:v>3.5979999999999999</c:v>
                </c:pt>
                <c:pt idx="344">
                  <c:v>3.609</c:v>
                </c:pt>
                <c:pt idx="345">
                  <c:v>3.617</c:v>
                </c:pt>
                <c:pt idx="346">
                  <c:v>3.6189999999999998</c:v>
                </c:pt>
                <c:pt idx="347">
                  <c:v>3.625</c:v>
                </c:pt>
                <c:pt idx="348">
                  <c:v>3.64</c:v>
                </c:pt>
                <c:pt idx="349">
                  <c:v>3.6480000000000001</c:v>
                </c:pt>
                <c:pt idx="350">
                  <c:v>3.6519999999999997</c:v>
                </c:pt>
                <c:pt idx="351">
                  <c:v>3.6619999999999999</c:v>
                </c:pt>
                <c:pt idx="352">
                  <c:v>3.6669999999999998</c:v>
                </c:pt>
                <c:pt idx="353">
                  <c:v>3.6819999999999999</c:v>
                </c:pt>
                <c:pt idx="354">
                  <c:v>3.6859999999999999</c:v>
                </c:pt>
                <c:pt idx="355">
                  <c:v>3.6989999999999998</c:v>
                </c:pt>
                <c:pt idx="356">
                  <c:v>3.7069999999999999</c:v>
                </c:pt>
                <c:pt idx="357">
                  <c:v>3.7149999999999999</c:v>
                </c:pt>
                <c:pt idx="358">
                  <c:v>3.718</c:v>
                </c:pt>
                <c:pt idx="359">
                  <c:v>3.722</c:v>
                </c:pt>
                <c:pt idx="360">
                  <c:v>3.74</c:v>
                </c:pt>
                <c:pt idx="361">
                  <c:v>3.742</c:v>
                </c:pt>
                <c:pt idx="362">
                  <c:v>3.7429999999999999</c:v>
                </c:pt>
                <c:pt idx="363">
                  <c:v>3.7469999999999999</c:v>
                </c:pt>
                <c:pt idx="364">
                  <c:v>3.7600000000000002</c:v>
                </c:pt>
                <c:pt idx="365">
                  <c:v>3.7719999999999998</c:v>
                </c:pt>
                <c:pt idx="366">
                  <c:v>3.7880000000000011</c:v>
                </c:pt>
                <c:pt idx="367">
                  <c:v>3.8009999999999997</c:v>
                </c:pt>
                <c:pt idx="368">
                  <c:v>3.8029999999999977</c:v>
                </c:pt>
                <c:pt idx="369">
                  <c:v>3.8079999999999998</c:v>
                </c:pt>
                <c:pt idx="370">
                  <c:v>3.8149999999999977</c:v>
                </c:pt>
                <c:pt idx="371">
                  <c:v>3.8189999999999977</c:v>
                </c:pt>
                <c:pt idx="372">
                  <c:v>3.8419999999999987</c:v>
                </c:pt>
                <c:pt idx="373">
                  <c:v>3.8689999999999998</c:v>
                </c:pt>
                <c:pt idx="374">
                  <c:v>3.8689999999999998</c:v>
                </c:pt>
                <c:pt idx="375">
                  <c:v>3.88</c:v>
                </c:pt>
                <c:pt idx="376">
                  <c:v>3.8839999999999999</c:v>
                </c:pt>
                <c:pt idx="377">
                  <c:v>3.9189999999999987</c:v>
                </c:pt>
                <c:pt idx="378">
                  <c:v>3.9329999999999967</c:v>
                </c:pt>
                <c:pt idx="379">
                  <c:v>3.9349999999999987</c:v>
                </c:pt>
                <c:pt idx="380">
                  <c:v>3.9619999999999997</c:v>
                </c:pt>
                <c:pt idx="381">
                  <c:v>3.9699999999999998</c:v>
                </c:pt>
                <c:pt idx="382">
                  <c:v>3.9789999999999988</c:v>
                </c:pt>
                <c:pt idx="383">
                  <c:v>3.9859999999999998</c:v>
                </c:pt>
                <c:pt idx="384">
                  <c:v>3.988</c:v>
                </c:pt>
                <c:pt idx="385">
                  <c:v>3.9899999999999998</c:v>
                </c:pt>
                <c:pt idx="386">
                  <c:v>4.0019999999999998</c:v>
                </c:pt>
                <c:pt idx="387">
                  <c:v>4.0199999999999996</c:v>
                </c:pt>
                <c:pt idx="388">
                  <c:v>4.0249999999999755</c:v>
                </c:pt>
                <c:pt idx="389">
                  <c:v>4.0410000000000004</c:v>
                </c:pt>
                <c:pt idx="390">
                  <c:v>4.05</c:v>
                </c:pt>
                <c:pt idx="391">
                  <c:v>4.056</c:v>
                </c:pt>
                <c:pt idx="392">
                  <c:v>4.0780000000000003</c:v>
                </c:pt>
                <c:pt idx="393">
                  <c:v>4.0789999999999997</c:v>
                </c:pt>
                <c:pt idx="394">
                  <c:v>4.085</c:v>
                </c:pt>
                <c:pt idx="395">
                  <c:v>4.0869999999999997</c:v>
                </c:pt>
                <c:pt idx="396">
                  <c:v>4.0919999999999996</c:v>
                </c:pt>
                <c:pt idx="397">
                  <c:v>4.1390000000000002</c:v>
                </c:pt>
                <c:pt idx="398">
                  <c:v>4.1549999999999745</c:v>
                </c:pt>
                <c:pt idx="399">
                  <c:v>4.1839999999999975</c:v>
                </c:pt>
                <c:pt idx="400">
                  <c:v>4.2320000000000002</c:v>
                </c:pt>
                <c:pt idx="401">
                  <c:v>4.2649999999999855</c:v>
                </c:pt>
                <c:pt idx="402">
                  <c:v>4.2690000000000001</c:v>
                </c:pt>
                <c:pt idx="403">
                  <c:v>4.2699999999999996</c:v>
                </c:pt>
                <c:pt idx="404">
                  <c:v>4.2919999999999998</c:v>
                </c:pt>
                <c:pt idx="405">
                  <c:v>4.3</c:v>
                </c:pt>
                <c:pt idx="406">
                  <c:v>4.3460000000000001</c:v>
                </c:pt>
                <c:pt idx="407">
                  <c:v>4.3499999999999996</c:v>
                </c:pt>
                <c:pt idx="408">
                  <c:v>4.3599999999999985</c:v>
                </c:pt>
                <c:pt idx="409">
                  <c:v>4.3899999999999997</c:v>
                </c:pt>
                <c:pt idx="410">
                  <c:v>4.3929999999999945</c:v>
                </c:pt>
                <c:pt idx="411">
                  <c:v>4.42</c:v>
                </c:pt>
                <c:pt idx="412">
                  <c:v>4.4219999999999997</c:v>
                </c:pt>
                <c:pt idx="413">
                  <c:v>4.4279999999999955</c:v>
                </c:pt>
                <c:pt idx="414">
                  <c:v>4.4290000000000003</c:v>
                </c:pt>
                <c:pt idx="415">
                  <c:v>4.4329999999999998</c:v>
                </c:pt>
                <c:pt idx="416">
                  <c:v>4.4429999999999996</c:v>
                </c:pt>
                <c:pt idx="417">
                  <c:v>4.4539999999999997</c:v>
                </c:pt>
                <c:pt idx="418">
                  <c:v>4.4630000000000001</c:v>
                </c:pt>
                <c:pt idx="419">
                  <c:v>4.4790000000000134</c:v>
                </c:pt>
                <c:pt idx="420">
                  <c:v>4.4889999999999999</c:v>
                </c:pt>
                <c:pt idx="421">
                  <c:v>4.4950000000000001</c:v>
                </c:pt>
                <c:pt idx="422">
                  <c:v>4.4960000000000004</c:v>
                </c:pt>
                <c:pt idx="423">
                  <c:v>4.5</c:v>
                </c:pt>
                <c:pt idx="424">
                  <c:v>4.5190000000000001</c:v>
                </c:pt>
                <c:pt idx="425">
                  <c:v>4.5199999999999996</c:v>
                </c:pt>
                <c:pt idx="426">
                  <c:v>4.5269999999999975</c:v>
                </c:pt>
                <c:pt idx="427">
                  <c:v>4.5510000000000002</c:v>
                </c:pt>
                <c:pt idx="428">
                  <c:v>4.5679999999999845</c:v>
                </c:pt>
                <c:pt idx="429">
                  <c:v>4.58</c:v>
                </c:pt>
                <c:pt idx="430">
                  <c:v>4.5819999999999999</c:v>
                </c:pt>
                <c:pt idx="431">
                  <c:v>4.5910000000000002</c:v>
                </c:pt>
                <c:pt idx="432">
                  <c:v>4.5979999999999945</c:v>
                </c:pt>
                <c:pt idx="433">
                  <c:v>4.6029999999999855</c:v>
                </c:pt>
                <c:pt idx="434">
                  <c:v>4.6129999999999765</c:v>
                </c:pt>
                <c:pt idx="435">
                  <c:v>4.6189999999999856</c:v>
                </c:pt>
                <c:pt idx="436">
                  <c:v>4.6189999999999856</c:v>
                </c:pt>
                <c:pt idx="437">
                  <c:v>4.6199999999999966</c:v>
                </c:pt>
                <c:pt idx="438">
                  <c:v>4.6429999999999945</c:v>
                </c:pt>
                <c:pt idx="439">
                  <c:v>4.6629999999999745</c:v>
                </c:pt>
                <c:pt idx="440">
                  <c:v>4.6629999999999745</c:v>
                </c:pt>
                <c:pt idx="441">
                  <c:v>4.6779999999999955</c:v>
                </c:pt>
                <c:pt idx="442">
                  <c:v>4.6979999999999755</c:v>
                </c:pt>
                <c:pt idx="443">
                  <c:v>4.7329999999999997</c:v>
                </c:pt>
                <c:pt idx="444">
                  <c:v>4.7489999999999997</c:v>
                </c:pt>
                <c:pt idx="445">
                  <c:v>4.75</c:v>
                </c:pt>
                <c:pt idx="446">
                  <c:v>4.7729999999999997</c:v>
                </c:pt>
                <c:pt idx="447">
                  <c:v>4.7919999999999998</c:v>
                </c:pt>
                <c:pt idx="448">
                  <c:v>4.7919999999999998</c:v>
                </c:pt>
                <c:pt idx="449">
                  <c:v>4.8099999999999996</c:v>
                </c:pt>
                <c:pt idx="450">
                  <c:v>4.8259999999999845</c:v>
                </c:pt>
                <c:pt idx="451">
                  <c:v>4.843</c:v>
                </c:pt>
                <c:pt idx="452">
                  <c:v>4.8679999999999755</c:v>
                </c:pt>
                <c:pt idx="453">
                  <c:v>4.8769999999999998</c:v>
                </c:pt>
                <c:pt idx="454">
                  <c:v>4.8780000000000001</c:v>
                </c:pt>
                <c:pt idx="455">
                  <c:v>4.9050000000000002</c:v>
                </c:pt>
                <c:pt idx="456">
                  <c:v>4.9279999999999955</c:v>
                </c:pt>
                <c:pt idx="457">
                  <c:v>4.9310000000000134</c:v>
                </c:pt>
                <c:pt idx="458">
                  <c:v>4.9390000000000134</c:v>
                </c:pt>
                <c:pt idx="459">
                  <c:v>4.9409999999999998</c:v>
                </c:pt>
                <c:pt idx="460">
                  <c:v>4.9429999999999996</c:v>
                </c:pt>
                <c:pt idx="461">
                  <c:v>4.9480000000000004</c:v>
                </c:pt>
                <c:pt idx="462">
                  <c:v>5.016</c:v>
                </c:pt>
                <c:pt idx="463">
                  <c:v>5.0190000000000001</c:v>
                </c:pt>
                <c:pt idx="464">
                  <c:v>5.03</c:v>
                </c:pt>
                <c:pt idx="465">
                  <c:v>5.0579999999999945</c:v>
                </c:pt>
                <c:pt idx="466">
                  <c:v>5.1310000000000002</c:v>
                </c:pt>
                <c:pt idx="467">
                  <c:v>5.1360000000000001</c:v>
                </c:pt>
                <c:pt idx="468">
                  <c:v>5.141</c:v>
                </c:pt>
                <c:pt idx="469">
                  <c:v>5.1429999999999945</c:v>
                </c:pt>
                <c:pt idx="470">
                  <c:v>5.1539999999999955</c:v>
                </c:pt>
                <c:pt idx="471">
                  <c:v>5.2669999999999995</c:v>
                </c:pt>
                <c:pt idx="472">
                  <c:v>5.274</c:v>
                </c:pt>
                <c:pt idx="473">
                  <c:v>5.2949999999999955</c:v>
                </c:pt>
                <c:pt idx="474">
                  <c:v>5.306</c:v>
                </c:pt>
                <c:pt idx="475">
                  <c:v>5.3079999999999945</c:v>
                </c:pt>
                <c:pt idx="476">
                  <c:v>5.31</c:v>
                </c:pt>
                <c:pt idx="477">
                  <c:v>5.3179999999999845</c:v>
                </c:pt>
                <c:pt idx="478">
                  <c:v>5.3179999999999845</c:v>
                </c:pt>
                <c:pt idx="479">
                  <c:v>5.3390000000000004</c:v>
                </c:pt>
                <c:pt idx="480">
                  <c:v>5.343</c:v>
                </c:pt>
                <c:pt idx="481">
                  <c:v>5.3639999999999946</c:v>
                </c:pt>
                <c:pt idx="482">
                  <c:v>5.37</c:v>
                </c:pt>
                <c:pt idx="483">
                  <c:v>5.37</c:v>
                </c:pt>
                <c:pt idx="484">
                  <c:v>5.3810000000000002</c:v>
                </c:pt>
                <c:pt idx="485">
                  <c:v>5.4</c:v>
                </c:pt>
                <c:pt idx="486">
                  <c:v>5.4429999999999996</c:v>
                </c:pt>
                <c:pt idx="487">
                  <c:v>5.4450000000000003</c:v>
                </c:pt>
                <c:pt idx="488">
                  <c:v>5.4649999999999945</c:v>
                </c:pt>
                <c:pt idx="489">
                  <c:v>5.4779999999999998</c:v>
                </c:pt>
                <c:pt idx="490">
                  <c:v>5.4870000000000001</c:v>
                </c:pt>
                <c:pt idx="491">
                  <c:v>5.51</c:v>
                </c:pt>
                <c:pt idx="492">
                  <c:v>5.5119999999999996</c:v>
                </c:pt>
                <c:pt idx="493">
                  <c:v>5.516</c:v>
                </c:pt>
                <c:pt idx="494">
                  <c:v>5.569</c:v>
                </c:pt>
                <c:pt idx="495">
                  <c:v>5.5720000000000001</c:v>
                </c:pt>
                <c:pt idx="496">
                  <c:v>5.59</c:v>
                </c:pt>
                <c:pt idx="497">
                  <c:v>5.5960000000000001</c:v>
                </c:pt>
                <c:pt idx="498">
                  <c:v>5.609</c:v>
                </c:pt>
                <c:pt idx="499">
                  <c:v>5.6179999999999755</c:v>
                </c:pt>
                <c:pt idx="500">
                  <c:v>5.633</c:v>
                </c:pt>
                <c:pt idx="501">
                  <c:v>5.6429999999999945</c:v>
                </c:pt>
                <c:pt idx="502">
                  <c:v>5.6499999999999995</c:v>
                </c:pt>
                <c:pt idx="503">
                  <c:v>5.6579999999999755</c:v>
                </c:pt>
                <c:pt idx="504">
                  <c:v>5.6599999999999975</c:v>
                </c:pt>
                <c:pt idx="505">
                  <c:v>5.6639999999999855</c:v>
                </c:pt>
                <c:pt idx="506">
                  <c:v>5.6719999999999997</c:v>
                </c:pt>
                <c:pt idx="507">
                  <c:v>5.673</c:v>
                </c:pt>
                <c:pt idx="508">
                  <c:v>5.6859999999999955</c:v>
                </c:pt>
                <c:pt idx="509">
                  <c:v>5.6949999999999745</c:v>
                </c:pt>
                <c:pt idx="510">
                  <c:v>5.6979999999999755</c:v>
                </c:pt>
                <c:pt idx="511">
                  <c:v>5.7060000000000004</c:v>
                </c:pt>
                <c:pt idx="512">
                  <c:v>5.71</c:v>
                </c:pt>
                <c:pt idx="513">
                  <c:v>5.7190000000000003</c:v>
                </c:pt>
                <c:pt idx="514">
                  <c:v>5.7190000000000003</c:v>
                </c:pt>
                <c:pt idx="515">
                  <c:v>5.7279999999999855</c:v>
                </c:pt>
                <c:pt idx="516">
                  <c:v>5.73</c:v>
                </c:pt>
                <c:pt idx="517">
                  <c:v>5.7359999999999998</c:v>
                </c:pt>
                <c:pt idx="518">
                  <c:v>5.7530000000000001</c:v>
                </c:pt>
                <c:pt idx="519">
                  <c:v>5.758</c:v>
                </c:pt>
                <c:pt idx="520">
                  <c:v>5.7789999999999999</c:v>
                </c:pt>
                <c:pt idx="521">
                  <c:v>5.7919999999999998</c:v>
                </c:pt>
                <c:pt idx="522">
                  <c:v>5.8090000000000002</c:v>
                </c:pt>
                <c:pt idx="523">
                  <c:v>5.8439999999999985</c:v>
                </c:pt>
                <c:pt idx="524">
                  <c:v>5.8529999999999855</c:v>
                </c:pt>
                <c:pt idx="525">
                  <c:v>5.8569999999999975</c:v>
                </c:pt>
                <c:pt idx="526">
                  <c:v>5.875</c:v>
                </c:pt>
                <c:pt idx="527">
                  <c:v>5.8959999999999955</c:v>
                </c:pt>
                <c:pt idx="528">
                  <c:v>5.9029999999999996</c:v>
                </c:pt>
                <c:pt idx="529">
                  <c:v>5.907</c:v>
                </c:pt>
                <c:pt idx="530">
                  <c:v>5.9429999999999996</c:v>
                </c:pt>
                <c:pt idx="531">
                  <c:v>5.9809999999999999</c:v>
                </c:pt>
                <c:pt idx="532">
                  <c:v>5.9850000000000003</c:v>
                </c:pt>
                <c:pt idx="533">
                  <c:v>5.9889999999999999</c:v>
                </c:pt>
                <c:pt idx="534">
                  <c:v>6.0229999999999855</c:v>
                </c:pt>
                <c:pt idx="535">
                  <c:v>6.0469999999999997</c:v>
                </c:pt>
                <c:pt idx="536">
                  <c:v>6.0579999999999945</c:v>
                </c:pt>
                <c:pt idx="537">
                  <c:v>6.0579999999999945</c:v>
                </c:pt>
                <c:pt idx="538">
                  <c:v>6.0750000000000002</c:v>
                </c:pt>
                <c:pt idx="539">
                  <c:v>6.1129999999999765</c:v>
                </c:pt>
                <c:pt idx="540">
                  <c:v>6.1310000000000002</c:v>
                </c:pt>
                <c:pt idx="541">
                  <c:v>6.1419999999999995</c:v>
                </c:pt>
                <c:pt idx="542">
                  <c:v>6.1619999999999955</c:v>
                </c:pt>
                <c:pt idx="543">
                  <c:v>6.1779999999999955</c:v>
                </c:pt>
                <c:pt idx="544">
                  <c:v>6.1909999999999945</c:v>
                </c:pt>
                <c:pt idx="545">
                  <c:v>6.2</c:v>
                </c:pt>
                <c:pt idx="546">
                  <c:v>6.202</c:v>
                </c:pt>
                <c:pt idx="547">
                  <c:v>6.21</c:v>
                </c:pt>
                <c:pt idx="548">
                  <c:v>6.218</c:v>
                </c:pt>
                <c:pt idx="549">
                  <c:v>6.234</c:v>
                </c:pt>
                <c:pt idx="550">
                  <c:v>6.2430000000000003</c:v>
                </c:pt>
                <c:pt idx="551">
                  <c:v>6.2430000000000003</c:v>
                </c:pt>
                <c:pt idx="552">
                  <c:v>6.2430000000000003</c:v>
                </c:pt>
                <c:pt idx="553">
                  <c:v>6.2430000000000003</c:v>
                </c:pt>
                <c:pt idx="554">
                  <c:v>6.258</c:v>
                </c:pt>
                <c:pt idx="555">
                  <c:v>6.2720000000000002</c:v>
                </c:pt>
                <c:pt idx="556">
                  <c:v>6.2750000000000004</c:v>
                </c:pt>
                <c:pt idx="557">
                  <c:v>6.3129999999999855</c:v>
                </c:pt>
                <c:pt idx="558">
                  <c:v>6.343</c:v>
                </c:pt>
                <c:pt idx="559">
                  <c:v>6.343</c:v>
                </c:pt>
                <c:pt idx="560">
                  <c:v>6.35</c:v>
                </c:pt>
                <c:pt idx="561">
                  <c:v>6.35</c:v>
                </c:pt>
                <c:pt idx="562">
                  <c:v>6.3549999999999756</c:v>
                </c:pt>
                <c:pt idx="563">
                  <c:v>6.3819999999999997</c:v>
                </c:pt>
                <c:pt idx="564">
                  <c:v>6.3959999999999955</c:v>
                </c:pt>
                <c:pt idx="565">
                  <c:v>6.4</c:v>
                </c:pt>
                <c:pt idx="566">
                  <c:v>6.4269999999999996</c:v>
                </c:pt>
                <c:pt idx="567">
                  <c:v>6.4269999999999996</c:v>
                </c:pt>
                <c:pt idx="568">
                  <c:v>6.4290000000000003</c:v>
                </c:pt>
                <c:pt idx="569">
                  <c:v>6.4429999999999996</c:v>
                </c:pt>
                <c:pt idx="570">
                  <c:v>6.45</c:v>
                </c:pt>
                <c:pt idx="571">
                  <c:v>6.4580000000000002</c:v>
                </c:pt>
                <c:pt idx="572">
                  <c:v>6.4969999999999999</c:v>
                </c:pt>
                <c:pt idx="573">
                  <c:v>6.508</c:v>
                </c:pt>
                <c:pt idx="574">
                  <c:v>6.5119999999999996</c:v>
                </c:pt>
                <c:pt idx="575">
                  <c:v>6.5149999999999855</c:v>
                </c:pt>
                <c:pt idx="576">
                  <c:v>6.5179999999999945</c:v>
                </c:pt>
                <c:pt idx="577">
                  <c:v>6.5239999999999965</c:v>
                </c:pt>
                <c:pt idx="578">
                  <c:v>6.5309999999999997</c:v>
                </c:pt>
                <c:pt idx="579">
                  <c:v>6.54</c:v>
                </c:pt>
                <c:pt idx="580">
                  <c:v>6.5419999999999998</c:v>
                </c:pt>
                <c:pt idx="581">
                  <c:v>6.5430000000000001</c:v>
                </c:pt>
                <c:pt idx="582">
                  <c:v>6.5510000000000002</c:v>
                </c:pt>
                <c:pt idx="583">
                  <c:v>6.5519999999999996</c:v>
                </c:pt>
                <c:pt idx="584">
                  <c:v>6.5629999999999855</c:v>
                </c:pt>
                <c:pt idx="585">
                  <c:v>6.5739999999999998</c:v>
                </c:pt>
                <c:pt idx="586">
                  <c:v>6.609</c:v>
                </c:pt>
                <c:pt idx="587">
                  <c:v>6.6099999999999985</c:v>
                </c:pt>
                <c:pt idx="588">
                  <c:v>6.6159999999999846</c:v>
                </c:pt>
                <c:pt idx="589">
                  <c:v>6.64</c:v>
                </c:pt>
                <c:pt idx="590">
                  <c:v>6.64</c:v>
                </c:pt>
                <c:pt idx="591">
                  <c:v>6.6599999999999975</c:v>
                </c:pt>
                <c:pt idx="592">
                  <c:v>6.6760000000000002</c:v>
                </c:pt>
                <c:pt idx="593">
                  <c:v>6.6919999999999975</c:v>
                </c:pt>
                <c:pt idx="594">
                  <c:v>6.7069999999999999</c:v>
                </c:pt>
                <c:pt idx="595">
                  <c:v>6.7290000000000001</c:v>
                </c:pt>
                <c:pt idx="596">
                  <c:v>6.7359999999999998</c:v>
                </c:pt>
                <c:pt idx="597">
                  <c:v>6.7380000000000004</c:v>
                </c:pt>
                <c:pt idx="598">
                  <c:v>6.7450000000000001</c:v>
                </c:pt>
                <c:pt idx="599">
                  <c:v>6.7549999999999955</c:v>
                </c:pt>
                <c:pt idx="600">
                  <c:v>6.76</c:v>
                </c:pt>
                <c:pt idx="601">
                  <c:v>6.7690000000000001</c:v>
                </c:pt>
                <c:pt idx="602">
                  <c:v>6.774</c:v>
                </c:pt>
                <c:pt idx="603">
                  <c:v>6.798</c:v>
                </c:pt>
                <c:pt idx="604">
                  <c:v>6.81</c:v>
                </c:pt>
                <c:pt idx="605">
                  <c:v>6.8149999999999755</c:v>
                </c:pt>
                <c:pt idx="606">
                  <c:v>6.8199999999999985</c:v>
                </c:pt>
                <c:pt idx="607">
                  <c:v>6.8269999999999955</c:v>
                </c:pt>
                <c:pt idx="608">
                  <c:v>6.8549999999999756</c:v>
                </c:pt>
                <c:pt idx="609">
                  <c:v>6.8599999999999985</c:v>
                </c:pt>
                <c:pt idx="610">
                  <c:v>6.8629999999999765</c:v>
                </c:pt>
                <c:pt idx="611">
                  <c:v>6.8639999999999946</c:v>
                </c:pt>
                <c:pt idx="612">
                  <c:v>6.8679999999999755</c:v>
                </c:pt>
                <c:pt idx="613">
                  <c:v>6.8979999999999855</c:v>
                </c:pt>
                <c:pt idx="614">
                  <c:v>6.899</c:v>
                </c:pt>
                <c:pt idx="615">
                  <c:v>6.9050000000000002</c:v>
                </c:pt>
                <c:pt idx="616">
                  <c:v>6.915</c:v>
                </c:pt>
                <c:pt idx="617">
                  <c:v>6.92</c:v>
                </c:pt>
                <c:pt idx="618">
                  <c:v>6.9639999999999995</c:v>
                </c:pt>
                <c:pt idx="619">
                  <c:v>6.9720000000000004</c:v>
                </c:pt>
                <c:pt idx="620">
                  <c:v>6.9790000000000134</c:v>
                </c:pt>
                <c:pt idx="621">
                  <c:v>6.9870000000000001</c:v>
                </c:pt>
                <c:pt idx="622">
                  <c:v>7.0249999999999755</c:v>
                </c:pt>
                <c:pt idx="623">
                  <c:v>7.0410000000000004</c:v>
                </c:pt>
                <c:pt idx="624">
                  <c:v>7.048</c:v>
                </c:pt>
                <c:pt idx="625">
                  <c:v>7.0490000000000004</c:v>
                </c:pt>
                <c:pt idx="626">
                  <c:v>7.0579999999999945</c:v>
                </c:pt>
                <c:pt idx="627">
                  <c:v>7.077</c:v>
                </c:pt>
                <c:pt idx="628">
                  <c:v>7.0919999999999996</c:v>
                </c:pt>
                <c:pt idx="629">
                  <c:v>7.1079999999999846</c:v>
                </c:pt>
                <c:pt idx="630">
                  <c:v>7.1229999999999745</c:v>
                </c:pt>
                <c:pt idx="631">
                  <c:v>7.1559999999999855</c:v>
                </c:pt>
                <c:pt idx="632">
                  <c:v>7.1710000000000003</c:v>
                </c:pt>
                <c:pt idx="633">
                  <c:v>7.1779999999999955</c:v>
                </c:pt>
                <c:pt idx="634">
                  <c:v>7.1969999999999965</c:v>
                </c:pt>
                <c:pt idx="635">
                  <c:v>7.202</c:v>
                </c:pt>
                <c:pt idx="636">
                  <c:v>7.2030000000000003</c:v>
                </c:pt>
                <c:pt idx="637">
                  <c:v>7.2219999999999995</c:v>
                </c:pt>
                <c:pt idx="638">
                  <c:v>7.23</c:v>
                </c:pt>
                <c:pt idx="639">
                  <c:v>7.2469999999999999</c:v>
                </c:pt>
                <c:pt idx="640">
                  <c:v>7.258</c:v>
                </c:pt>
                <c:pt idx="641">
                  <c:v>7.2629999999999955</c:v>
                </c:pt>
                <c:pt idx="642">
                  <c:v>7.2770000000000001</c:v>
                </c:pt>
                <c:pt idx="643">
                  <c:v>7.2779999999999996</c:v>
                </c:pt>
                <c:pt idx="644">
                  <c:v>7.2939999999999996</c:v>
                </c:pt>
                <c:pt idx="645">
                  <c:v>7.3049999999999855</c:v>
                </c:pt>
                <c:pt idx="646">
                  <c:v>7.3129999999999855</c:v>
                </c:pt>
                <c:pt idx="647">
                  <c:v>7.3199999999999985</c:v>
                </c:pt>
                <c:pt idx="648">
                  <c:v>7.3419999999999996</c:v>
                </c:pt>
                <c:pt idx="649">
                  <c:v>7.343</c:v>
                </c:pt>
                <c:pt idx="650">
                  <c:v>7.3599999999999985</c:v>
                </c:pt>
                <c:pt idx="651">
                  <c:v>7.3609999999999856</c:v>
                </c:pt>
                <c:pt idx="652">
                  <c:v>7.383</c:v>
                </c:pt>
                <c:pt idx="653">
                  <c:v>7.3890000000000002</c:v>
                </c:pt>
                <c:pt idx="654">
                  <c:v>7.3929999999999945</c:v>
                </c:pt>
                <c:pt idx="655">
                  <c:v>7.3979999999999855</c:v>
                </c:pt>
                <c:pt idx="656">
                  <c:v>7.4050000000000002</c:v>
                </c:pt>
                <c:pt idx="657">
                  <c:v>7.41</c:v>
                </c:pt>
                <c:pt idx="658">
                  <c:v>7.4130000000000003</c:v>
                </c:pt>
                <c:pt idx="659">
                  <c:v>7.4219999999999997</c:v>
                </c:pt>
                <c:pt idx="660">
                  <c:v>7.423</c:v>
                </c:pt>
                <c:pt idx="661">
                  <c:v>7.4480000000000004</c:v>
                </c:pt>
                <c:pt idx="662">
                  <c:v>7.4530000000000003</c:v>
                </c:pt>
                <c:pt idx="663">
                  <c:v>7.4580000000000002</c:v>
                </c:pt>
                <c:pt idx="664">
                  <c:v>7.4660000000000002</c:v>
                </c:pt>
                <c:pt idx="665">
                  <c:v>7.4660000000000002</c:v>
                </c:pt>
                <c:pt idx="666">
                  <c:v>7.4700000000000024</c:v>
                </c:pt>
                <c:pt idx="667">
                  <c:v>7.4729999999999999</c:v>
                </c:pt>
                <c:pt idx="668">
                  <c:v>7.5209999999999955</c:v>
                </c:pt>
                <c:pt idx="669">
                  <c:v>7.5330000000000004</c:v>
                </c:pt>
                <c:pt idx="670">
                  <c:v>7.5469999999999997</c:v>
                </c:pt>
                <c:pt idx="671">
                  <c:v>7.5549999999999855</c:v>
                </c:pt>
                <c:pt idx="672">
                  <c:v>7.5639999999999965</c:v>
                </c:pt>
                <c:pt idx="673">
                  <c:v>7.577</c:v>
                </c:pt>
                <c:pt idx="674">
                  <c:v>7.5830000000000002</c:v>
                </c:pt>
                <c:pt idx="675">
                  <c:v>7.5960000000000001</c:v>
                </c:pt>
                <c:pt idx="676">
                  <c:v>7.6019999999999985</c:v>
                </c:pt>
                <c:pt idx="677">
                  <c:v>7.6109999999999856</c:v>
                </c:pt>
                <c:pt idx="678">
                  <c:v>7.6189999999999856</c:v>
                </c:pt>
                <c:pt idx="679">
                  <c:v>7.6209999999999845</c:v>
                </c:pt>
                <c:pt idx="680">
                  <c:v>7.6310000000000002</c:v>
                </c:pt>
                <c:pt idx="681">
                  <c:v>7.6379999999999955</c:v>
                </c:pt>
                <c:pt idx="682">
                  <c:v>7.64</c:v>
                </c:pt>
                <c:pt idx="683">
                  <c:v>7.64</c:v>
                </c:pt>
                <c:pt idx="684">
                  <c:v>7.649</c:v>
                </c:pt>
                <c:pt idx="685">
                  <c:v>7.6749999999999945</c:v>
                </c:pt>
                <c:pt idx="686">
                  <c:v>7.68</c:v>
                </c:pt>
                <c:pt idx="687">
                  <c:v>7.6899999999999995</c:v>
                </c:pt>
                <c:pt idx="688">
                  <c:v>7.6949999999999745</c:v>
                </c:pt>
                <c:pt idx="689">
                  <c:v>7.6959999999999855</c:v>
                </c:pt>
                <c:pt idx="690">
                  <c:v>7.6979999999999755</c:v>
                </c:pt>
                <c:pt idx="691">
                  <c:v>7.7050000000000001</c:v>
                </c:pt>
                <c:pt idx="692">
                  <c:v>7.7290000000000001</c:v>
                </c:pt>
                <c:pt idx="693">
                  <c:v>7.7450000000000001</c:v>
                </c:pt>
                <c:pt idx="694">
                  <c:v>7.75</c:v>
                </c:pt>
                <c:pt idx="695">
                  <c:v>7.7530000000000001</c:v>
                </c:pt>
                <c:pt idx="696">
                  <c:v>7.766</c:v>
                </c:pt>
                <c:pt idx="697">
                  <c:v>7.774</c:v>
                </c:pt>
                <c:pt idx="698">
                  <c:v>7.774</c:v>
                </c:pt>
                <c:pt idx="699">
                  <c:v>7.7750000000000004</c:v>
                </c:pt>
                <c:pt idx="700">
                  <c:v>7.79</c:v>
                </c:pt>
                <c:pt idx="701">
                  <c:v>7.8010000000000002</c:v>
                </c:pt>
                <c:pt idx="702">
                  <c:v>7.8069999999999995</c:v>
                </c:pt>
                <c:pt idx="703">
                  <c:v>7.8269999999999955</c:v>
                </c:pt>
                <c:pt idx="704">
                  <c:v>7.83</c:v>
                </c:pt>
                <c:pt idx="705">
                  <c:v>7.8479999999999945</c:v>
                </c:pt>
                <c:pt idx="706">
                  <c:v>7.859</c:v>
                </c:pt>
                <c:pt idx="707">
                  <c:v>7.907</c:v>
                </c:pt>
                <c:pt idx="708">
                  <c:v>7.9239999999999995</c:v>
                </c:pt>
                <c:pt idx="709">
                  <c:v>7.9370000000000003</c:v>
                </c:pt>
                <c:pt idx="710">
                  <c:v>7.9509999999999996</c:v>
                </c:pt>
                <c:pt idx="711">
                  <c:v>7.9669999999999996</c:v>
                </c:pt>
                <c:pt idx="712">
                  <c:v>7.992</c:v>
                </c:pt>
                <c:pt idx="713">
                  <c:v>7.9960000000000004</c:v>
                </c:pt>
                <c:pt idx="714">
                  <c:v>8.016</c:v>
                </c:pt>
                <c:pt idx="715">
                  <c:v>8.0240000000000009</c:v>
                </c:pt>
                <c:pt idx="716">
                  <c:v>8.0240000000000009</c:v>
                </c:pt>
                <c:pt idx="717">
                  <c:v>8.0300000000000011</c:v>
                </c:pt>
                <c:pt idx="718">
                  <c:v>8.043000000000001</c:v>
                </c:pt>
                <c:pt idx="719">
                  <c:v>8.0550000000000068</c:v>
                </c:pt>
                <c:pt idx="720">
                  <c:v>8.0580000000000016</c:v>
                </c:pt>
                <c:pt idx="721">
                  <c:v>8.0580000000000016</c:v>
                </c:pt>
                <c:pt idx="722">
                  <c:v>8.07</c:v>
                </c:pt>
                <c:pt idx="723">
                  <c:v>8.0740000000000016</c:v>
                </c:pt>
                <c:pt idx="724">
                  <c:v>8.0860000000000003</c:v>
                </c:pt>
                <c:pt idx="725">
                  <c:v>8.0960000000000001</c:v>
                </c:pt>
                <c:pt idx="726">
                  <c:v>8.0990000000000002</c:v>
                </c:pt>
                <c:pt idx="727">
                  <c:v>8.109</c:v>
                </c:pt>
                <c:pt idx="728">
                  <c:v>8.1189999999999998</c:v>
                </c:pt>
                <c:pt idx="729">
                  <c:v>8.1260000000000012</c:v>
                </c:pt>
                <c:pt idx="730">
                  <c:v>8.1309999999999985</c:v>
                </c:pt>
                <c:pt idx="731">
                  <c:v>8.1330000000000009</c:v>
                </c:pt>
                <c:pt idx="732">
                  <c:v>8.1330000000000009</c:v>
                </c:pt>
                <c:pt idx="733">
                  <c:v>8.136000000000001</c:v>
                </c:pt>
                <c:pt idx="734">
                  <c:v>8.1389999999999993</c:v>
                </c:pt>
                <c:pt idx="735">
                  <c:v>8.15</c:v>
                </c:pt>
                <c:pt idx="736">
                  <c:v>8.1510000000000016</c:v>
                </c:pt>
                <c:pt idx="737">
                  <c:v>8.1590000000000007</c:v>
                </c:pt>
                <c:pt idx="738">
                  <c:v>8.1650000000000027</c:v>
                </c:pt>
                <c:pt idx="739">
                  <c:v>8.17</c:v>
                </c:pt>
                <c:pt idx="740">
                  <c:v>8.1770000000000014</c:v>
                </c:pt>
                <c:pt idx="741">
                  <c:v>8.177999999999999</c:v>
                </c:pt>
                <c:pt idx="742">
                  <c:v>8.1830000000000016</c:v>
                </c:pt>
                <c:pt idx="743">
                  <c:v>8.1879999999999988</c:v>
                </c:pt>
                <c:pt idx="744">
                  <c:v>8.1950000000000003</c:v>
                </c:pt>
                <c:pt idx="745">
                  <c:v>8.2209999999999983</c:v>
                </c:pt>
                <c:pt idx="746">
                  <c:v>8.2329999999999988</c:v>
                </c:pt>
                <c:pt idx="747">
                  <c:v>8.2379999999999995</c:v>
                </c:pt>
                <c:pt idx="748">
                  <c:v>8.2479999999999993</c:v>
                </c:pt>
                <c:pt idx="749">
                  <c:v>8.2580000000000009</c:v>
                </c:pt>
                <c:pt idx="750">
                  <c:v>8.261000000000001</c:v>
                </c:pt>
                <c:pt idx="751">
                  <c:v>8.27</c:v>
                </c:pt>
                <c:pt idx="752">
                  <c:v>8.270999999999999</c:v>
                </c:pt>
                <c:pt idx="753">
                  <c:v>8.2809999999999988</c:v>
                </c:pt>
                <c:pt idx="754">
                  <c:v>8.2830000000000013</c:v>
                </c:pt>
                <c:pt idx="755">
                  <c:v>8.2939999999999987</c:v>
                </c:pt>
                <c:pt idx="756">
                  <c:v>8.32</c:v>
                </c:pt>
                <c:pt idx="757">
                  <c:v>8.3230000000000004</c:v>
                </c:pt>
                <c:pt idx="758">
                  <c:v>8.3440000000000012</c:v>
                </c:pt>
                <c:pt idx="759">
                  <c:v>8.3630000000000067</c:v>
                </c:pt>
                <c:pt idx="760">
                  <c:v>8.3760000000000048</c:v>
                </c:pt>
                <c:pt idx="761">
                  <c:v>8.3870000000000005</c:v>
                </c:pt>
                <c:pt idx="762">
                  <c:v>8.4190000000000005</c:v>
                </c:pt>
                <c:pt idx="763">
                  <c:v>8.4310000000000009</c:v>
                </c:pt>
                <c:pt idx="764">
                  <c:v>8.4390000000000001</c:v>
                </c:pt>
                <c:pt idx="765">
                  <c:v>8.44</c:v>
                </c:pt>
                <c:pt idx="766">
                  <c:v>8.4510000000000005</c:v>
                </c:pt>
                <c:pt idx="767">
                  <c:v>8.4540000000000006</c:v>
                </c:pt>
                <c:pt idx="768">
                  <c:v>8.4580000000000002</c:v>
                </c:pt>
                <c:pt idx="769">
                  <c:v>8.4580000000000002</c:v>
                </c:pt>
                <c:pt idx="770">
                  <c:v>8.4610000000000003</c:v>
                </c:pt>
                <c:pt idx="771">
                  <c:v>8.4610000000000003</c:v>
                </c:pt>
                <c:pt idx="772">
                  <c:v>8.4930000000000003</c:v>
                </c:pt>
                <c:pt idx="773">
                  <c:v>8.52</c:v>
                </c:pt>
                <c:pt idx="774">
                  <c:v>8.5419999999999998</c:v>
                </c:pt>
                <c:pt idx="775">
                  <c:v>8.5500000000000007</c:v>
                </c:pt>
                <c:pt idx="776">
                  <c:v>8.5580000000000016</c:v>
                </c:pt>
                <c:pt idx="777">
                  <c:v>8.5960000000000001</c:v>
                </c:pt>
                <c:pt idx="778">
                  <c:v>8.613999999999999</c:v>
                </c:pt>
                <c:pt idx="779">
                  <c:v>8.6209999999999987</c:v>
                </c:pt>
                <c:pt idx="780">
                  <c:v>8.6349999999999998</c:v>
                </c:pt>
                <c:pt idx="781">
                  <c:v>8.6380000000000017</c:v>
                </c:pt>
                <c:pt idx="782">
                  <c:v>8.6389999999999993</c:v>
                </c:pt>
                <c:pt idx="783">
                  <c:v>8.657</c:v>
                </c:pt>
                <c:pt idx="784">
                  <c:v>8.6580000000000013</c:v>
                </c:pt>
                <c:pt idx="785">
                  <c:v>8.6630000000000003</c:v>
                </c:pt>
                <c:pt idx="786">
                  <c:v>8.6690000000000005</c:v>
                </c:pt>
                <c:pt idx="787">
                  <c:v>8.673</c:v>
                </c:pt>
                <c:pt idx="788">
                  <c:v>8.6830000000000016</c:v>
                </c:pt>
                <c:pt idx="789">
                  <c:v>8.6830000000000016</c:v>
                </c:pt>
                <c:pt idx="790">
                  <c:v>8.6909999999999989</c:v>
                </c:pt>
                <c:pt idx="791">
                  <c:v>8.7160000000000011</c:v>
                </c:pt>
                <c:pt idx="792">
                  <c:v>8.7160000000000011</c:v>
                </c:pt>
                <c:pt idx="793">
                  <c:v>8.7179999999999982</c:v>
                </c:pt>
                <c:pt idx="794">
                  <c:v>8.7209999999999983</c:v>
                </c:pt>
                <c:pt idx="795">
                  <c:v>8.7269999999999985</c:v>
                </c:pt>
                <c:pt idx="796">
                  <c:v>8.7369999999999983</c:v>
                </c:pt>
                <c:pt idx="797">
                  <c:v>8.7439999999999998</c:v>
                </c:pt>
                <c:pt idx="798">
                  <c:v>8.7470000000000017</c:v>
                </c:pt>
                <c:pt idx="799">
                  <c:v>8.777000000000001</c:v>
                </c:pt>
                <c:pt idx="800">
                  <c:v>8.8000000000000007</c:v>
                </c:pt>
                <c:pt idx="801">
                  <c:v>8.8010000000000002</c:v>
                </c:pt>
                <c:pt idx="802">
                  <c:v>8.8190000000000008</c:v>
                </c:pt>
                <c:pt idx="803">
                  <c:v>8.8560000000000247</c:v>
                </c:pt>
                <c:pt idx="804">
                  <c:v>8.8570000000000046</c:v>
                </c:pt>
                <c:pt idx="805">
                  <c:v>8.8580000000000005</c:v>
                </c:pt>
                <c:pt idx="806">
                  <c:v>8.8840000000000003</c:v>
                </c:pt>
                <c:pt idx="807">
                  <c:v>8.8930000000000007</c:v>
                </c:pt>
                <c:pt idx="808">
                  <c:v>8.8950000000000067</c:v>
                </c:pt>
                <c:pt idx="809">
                  <c:v>8.9150000000000027</c:v>
                </c:pt>
                <c:pt idx="810">
                  <c:v>8.918000000000001</c:v>
                </c:pt>
                <c:pt idx="811">
                  <c:v>8.9310000000000009</c:v>
                </c:pt>
                <c:pt idx="812">
                  <c:v>8.9479999999999986</c:v>
                </c:pt>
                <c:pt idx="813">
                  <c:v>8.9479999999999986</c:v>
                </c:pt>
                <c:pt idx="814">
                  <c:v>8.9620000000000068</c:v>
                </c:pt>
                <c:pt idx="815">
                  <c:v>8.9620000000000068</c:v>
                </c:pt>
                <c:pt idx="816">
                  <c:v>8.9710000000000001</c:v>
                </c:pt>
                <c:pt idx="817">
                  <c:v>8.9820000000000046</c:v>
                </c:pt>
                <c:pt idx="818">
                  <c:v>8.99</c:v>
                </c:pt>
                <c:pt idx="819">
                  <c:v>9.0030000000000001</c:v>
                </c:pt>
                <c:pt idx="820">
                  <c:v>9.0080000000000009</c:v>
                </c:pt>
                <c:pt idx="821">
                  <c:v>9.0450000000000017</c:v>
                </c:pt>
                <c:pt idx="822">
                  <c:v>9.0540000000000003</c:v>
                </c:pt>
                <c:pt idx="823">
                  <c:v>9.0580000000000016</c:v>
                </c:pt>
                <c:pt idx="824">
                  <c:v>9.0580000000000016</c:v>
                </c:pt>
                <c:pt idx="825">
                  <c:v>9.0620000000000047</c:v>
                </c:pt>
                <c:pt idx="826">
                  <c:v>9.0640000000000001</c:v>
                </c:pt>
                <c:pt idx="827">
                  <c:v>9.0640000000000001</c:v>
                </c:pt>
                <c:pt idx="828">
                  <c:v>9.093</c:v>
                </c:pt>
                <c:pt idx="829">
                  <c:v>9.0960000000000001</c:v>
                </c:pt>
                <c:pt idx="830">
                  <c:v>9.1050000000000004</c:v>
                </c:pt>
                <c:pt idx="831">
                  <c:v>9.1109999999999989</c:v>
                </c:pt>
                <c:pt idx="832">
                  <c:v>9.1170000000000009</c:v>
                </c:pt>
                <c:pt idx="833">
                  <c:v>9.1230000000000011</c:v>
                </c:pt>
                <c:pt idx="834">
                  <c:v>9.1439999999999984</c:v>
                </c:pt>
                <c:pt idx="835">
                  <c:v>9.1770000000000014</c:v>
                </c:pt>
                <c:pt idx="836">
                  <c:v>9.177999999999999</c:v>
                </c:pt>
                <c:pt idx="837">
                  <c:v>9.1850000000000005</c:v>
                </c:pt>
                <c:pt idx="838">
                  <c:v>9.1939999999999991</c:v>
                </c:pt>
                <c:pt idx="839">
                  <c:v>9.2160000000000011</c:v>
                </c:pt>
                <c:pt idx="840">
                  <c:v>9.2289999999999992</c:v>
                </c:pt>
                <c:pt idx="841">
                  <c:v>9.2429999999999986</c:v>
                </c:pt>
                <c:pt idx="842">
                  <c:v>9.2459999999999987</c:v>
                </c:pt>
                <c:pt idx="843">
                  <c:v>9.261000000000001</c:v>
                </c:pt>
                <c:pt idx="844">
                  <c:v>9.2679999999999989</c:v>
                </c:pt>
                <c:pt idx="845">
                  <c:v>9.2730000000000015</c:v>
                </c:pt>
                <c:pt idx="846">
                  <c:v>9.2830000000000013</c:v>
                </c:pt>
                <c:pt idx="847">
                  <c:v>9.2879999999999985</c:v>
                </c:pt>
                <c:pt idx="848">
                  <c:v>9.2989999999999995</c:v>
                </c:pt>
                <c:pt idx="849">
                  <c:v>9.3060000000000027</c:v>
                </c:pt>
                <c:pt idx="850">
                  <c:v>9.3090000000000028</c:v>
                </c:pt>
                <c:pt idx="851">
                  <c:v>9.3180000000000014</c:v>
                </c:pt>
                <c:pt idx="852">
                  <c:v>9.3250000000000028</c:v>
                </c:pt>
                <c:pt idx="853">
                  <c:v>9.3280000000000012</c:v>
                </c:pt>
                <c:pt idx="854">
                  <c:v>9.352000000000066</c:v>
                </c:pt>
                <c:pt idx="855">
                  <c:v>9.3630000000000067</c:v>
                </c:pt>
                <c:pt idx="856">
                  <c:v>9.3720000000000248</c:v>
                </c:pt>
                <c:pt idx="857">
                  <c:v>9.3860000000000028</c:v>
                </c:pt>
                <c:pt idx="858">
                  <c:v>9.3860000000000028</c:v>
                </c:pt>
                <c:pt idx="859">
                  <c:v>9.3870000000000005</c:v>
                </c:pt>
                <c:pt idx="860">
                  <c:v>9.3990000000000027</c:v>
                </c:pt>
                <c:pt idx="861">
                  <c:v>9.4</c:v>
                </c:pt>
                <c:pt idx="862">
                  <c:v>9.4160000000000004</c:v>
                </c:pt>
                <c:pt idx="863">
                  <c:v>9.4160000000000004</c:v>
                </c:pt>
                <c:pt idx="864">
                  <c:v>9.4190000000000005</c:v>
                </c:pt>
                <c:pt idx="865">
                  <c:v>9.4290000000000003</c:v>
                </c:pt>
                <c:pt idx="866">
                  <c:v>9.4370000000000012</c:v>
                </c:pt>
                <c:pt idx="867">
                  <c:v>9.4530000000000047</c:v>
                </c:pt>
                <c:pt idx="868">
                  <c:v>9.4970000000000034</c:v>
                </c:pt>
                <c:pt idx="869">
                  <c:v>9.5050000000000008</c:v>
                </c:pt>
                <c:pt idx="870">
                  <c:v>9.5060000000000002</c:v>
                </c:pt>
                <c:pt idx="871">
                  <c:v>9.5070000000000014</c:v>
                </c:pt>
                <c:pt idx="872">
                  <c:v>9.5140000000000011</c:v>
                </c:pt>
                <c:pt idx="873">
                  <c:v>9.5190000000000001</c:v>
                </c:pt>
                <c:pt idx="874">
                  <c:v>9.5230000000000015</c:v>
                </c:pt>
                <c:pt idx="875">
                  <c:v>9.5339999999999989</c:v>
                </c:pt>
                <c:pt idx="876">
                  <c:v>9.5379999999999985</c:v>
                </c:pt>
                <c:pt idx="877">
                  <c:v>9.5379999999999985</c:v>
                </c:pt>
                <c:pt idx="878">
                  <c:v>9.5580000000000016</c:v>
                </c:pt>
                <c:pt idx="879">
                  <c:v>9.5690000000000008</c:v>
                </c:pt>
                <c:pt idx="880">
                  <c:v>9.5720000000000027</c:v>
                </c:pt>
                <c:pt idx="881">
                  <c:v>9.5750000000000028</c:v>
                </c:pt>
                <c:pt idx="882">
                  <c:v>9.5870000000000015</c:v>
                </c:pt>
                <c:pt idx="883">
                  <c:v>9.6</c:v>
                </c:pt>
                <c:pt idx="884">
                  <c:v>9.604000000000001</c:v>
                </c:pt>
                <c:pt idx="885">
                  <c:v>9.636000000000001</c:v>
                </c:pt>
                <c:pt idx="886">
                  <c:v>9.657</c:v>
                </c:pt>
                <c:pt idx="887">
                  <c:v>9.66</c:v>
                </c:pt>
                <c:pt idx="888">
                  <c:v>9.6770000000000014</c:v>
                </c:pt>
                <c:pt idx="889">
                  <c:v>9.6909999999999989</c:v>
                </c:pt>
                <c:pt idx="890">
                  <c:v>9.6909999999999989</c:v>
                </c:pt>
                <c:pt idx="891">
                  <c:v>9.7089999999999996</c:v>
                </c:pt>
                <c:pt idx="892">
                  <c:v>9.7169999999999987</c:v>
                </c:pt>
                <c:pt idx="893">
                  <c:v>9.7169999999999987</c:v>
                </c:pt>
                <c:pt idx="894">
                  <c:v>9.7219999999999995</c:v>
                </c:pt>
                <c:pt idx="895">
                  <c:v>9.7289999999999992</c:v>
                </c:pt>
                <c:pt idx="896">
                  <c:v>9.7399999999999984</c:v>
                </c:pt>
                <c:pt idx="897">
                  <c:v>9.7520000000000007</c:v>
                </c:pt>
                <c:pt idx="898">
                  <c:v>9.7530000000000001</c:v>
                </c:pt>
                <c:pt idx="899">
                  <c:v>9.7679999999999989</c:v>
                </c:pt>
                <c:pt idx="900">
                  <c:v>9.7889999999999997</c:v>
                </c:pt>
                <c:pt idx="901">
                  <c:v>9.8110000000000035</c:v>
                </c:pt>
                <c:pt idx="902">
                  <c:v>9.8150000000000048</c:v>
                </c:pt>
                <c:pt idx="903">
                  <c:v>9.8220000000000027</c:v>
                </c:pt>
                <c:pt idx="904">
                  <c:v>9.8560000000000247</c:v>
                </c:pt>
                <c:pt idx="905">
                  <c:v>9.8590000000000266</c:v>
                </c:pt>
                <c:pt idx="906">
                  <c:v>9.8730000000000047</c:v>
                </c:pt>
                <c:pt idx="907">
                  <c:v>9.8770000000000007</c:v>
                </c:pt>
                <c:pt idx="908">
                  <c:v>9.8860000000000028</c:v>
                </c:pt>
                <c:pt idx="909">
                  <c:v>9.8990000000000027</c:v>
                </c:pt>
                <c:pt idx="910">
                  <c:v>9.9030000000000005</c:v>
                </c:pt>
                <c:pt idx="911">
                  <c:v>9.9170000000000016</c:v>
                </c:pt>
                <c:pt idx="912">
                  <c:v>9.9290000000000003</c:v>
                </c:pt>
                <c:pt idx="913">
                  <c:v>9.93</c:v>
                </c:pt>
                <c:pt idx="914">
                  <c:v>9.9350000000000005</c:v>
                </c:pt>
                <c:pt idx="915">
                  <c:v>9.9370000000000012</c:v>
                </c:pt>
                <c:pt idx="916">
                  <c:v>9.9479999999999986</c:v>
                </c:pt>
                <c:pt idx="917">
                  <c:v>10.003</c:v>
                </c:pt>
                <c:pt idx="918">
                  <c:v>10.040999999999999</c:v>
                </c:pt>
                <c:pt idx="919">
                  <c:v>10.058</c:v>
                </c:pt>
                <c:pt idx="920">
                  <c:v>10.058</c:v>
                </c:pt>
                <c:pt idx="921">
                  <c:v>10.061</c:v>
                </c:pt>
                <c:pt idx="922">
                  <c:v>10.074</c:v>
                </c:pt>
                <c:pt idx="923">
                  <c:v>10.091000000000001</c:v>
                </c:pt>
                <c:pt idx="924">
                  <c:v>10.106</c:v>
                </c:pt>
                <c:pt idx="925">
                  <c:v>10.111000000000001</c:v>
                </c:pt>
                <c:pt idx="926">
                  <c:v>10.113</c:v>
                </c:pt>
                <c:pt idx="927">
                  <c:v>10.146999999999998</c:v>
                </c:pt>
                <c:pt idx="928">
                  <c:v>10.147999999999998</c:v>
                </c:pt>
                <c:pt idx="929">
                  <c:v>10.155000000000006</c:v>
                </c:pt>
                <c:pt idx="930">
                  <c:v>10.204000000000001</c:v>
                </c:pt>
                <c:pt idx="931">
                  <c:v>10.207000000000001</c:v>
                </c:pt>
                <c:pt idx="932">
                  <c:v>10.210999999999999</c:v>
                </c:pt>
                <c:pt idx="933">
                  <c:v>10.213999999999999</c:v>
                </c:pt>
                <c:pt idx="934">
                  <c:v>10.223000000000001</c:v>
                </c:pt>
                <c:pt idx="935">
                  <c:v>10.239999999999998</c:v>
                </c:pt>
                <c:pt idx="936">
                  <c:v>10.258000000000001</c:v>
                </c:pt>
                <c:pt idx="937">
                  <c:v>10.263</c:v>
                </c:pt>
                <c:pt idx="938">
                  <c:v>10.313000000000002</c:v>
                </c:pt>
                <c:pt idx="939">
                  <c:v>10.322000000000006</c:v>
                </c:pt>
                <c:pt idx="940">
                  <c:v>10.332000000000004</c:v>
                </c:pt>
                <c:pt idx="941">
                  <c:v>10.334</c:v>
                </c:pt>
                <c:pt idx="942">
                  <c:v>10.341000000000001</c:v>
                </c:pt>
                <c:pt idx="943">
                  <c:v>10.351000000000004</c:v>
                </c:pt>
                <c:pt idx="944">
                  <c:v>10.372000000000062</c:v>
                </c:pt>
                <c:pt idx="945">
                  <c:v>10.381</c:v>
                </c:pt>
                <c:pt idx="946">
                  <c:v>10.384</c:v>
                </c:pt>
                <c:pt idx="947">
                  <c:v>10.386000000000006</c:v>
                </c:pt>
                <c:pt idx="948">
                  <c:v>10.394</c:v>
                </c:pt>
                <c:pt idx="949">
                  <c:v>10.399000000000004</c:v>
                </c:pt>
                <c:pt idx="950">
                  <c:v>10.4</c:v>
                </c:pt>
                <c:pt idx="951">
                  <c:v>10.416</c:v>
                </c:pt>
                <c:pt idx="952">
                  <c:v>10.431000000000001</c:v>
                </c:pt>
                <c:pt idx="953">
                  <c:v>10.431000000000001</c:v>
                </c:pt>
                <c:pt idx="954">
                  <c:v>10.435</c:v>
                </c:pt>
                <c:pt idx="955">
                  <c:v>10.447999999999999</c:v>
                </c:pt>
                <c:pt idx="956">
                  <c:v>10.452000000000062</c:v>
                </c:pt>
                <c:pt idx="957">
                  <c:v>10.452000000000062</c:v>
                </c:pt>
                <c:pt idx="958">
                  <c:v>10.458</c:v>
                </c:pt>
                <c:pt idx="959">
                  <c:v>10.492000000000004</c:v>
                </c:pt>
                <c:pt idx="960">
                  <c:v>10.497</c:v>
                </c:pt>
                <c:pt idx="961">
                  <c:v>10.503</c:v>
                </c:pt>
                <c:pt idx="962">
                  <c:v>10.508000000000001</c:v>
                </c:pt>
                <c:pt idx="963">
                  <c:v>10.51</c:v>
                </c:pt>
                <c:pt idx="964">
                  <c:v>10.515000000000002</c:v>
                </c:pt>
                <c:pt idx="965">
                  <c:v>10.524000000000001</c:v>
                </c:pt>
                <c:pt idx="966">
                  <c:v>10.566000000000004</c:v>
                </c:pt>
                <c:pt idx="967">
                  <c:v>10.574</c:v>
                </c:pt>
                <c:pt idx="968">
                  <c:v>10.611000000000001</c:v>
                </c:pt>
                <c:pt idx="969">
                  <c:v>10.615</c:v>
                </c:pt>
                <c:pt idx="970">
                  <c:v>10.625</c:v>
                </c:pt>
                <c:pt idx="971">
                  <c:v>10.640999999999998</c:v>
                </c:pt>
                <c:pt idx="972">
                  <c:v>10.643000000000001</c:v>
                </c:pt>
                <c:pt idx="973">
                  <c:v>10.646999999999998</c:v>
                </c:pt>
                <c:pt idx="974">
                  <c:v>10.65</c:v>
                </c:pt>
                <c:pt idx="975">
                  <c:v>10.661</c:v>
                </c:pt>
                <c:pt idx="976">
                  <c:v>10.662000000000004</c:v>
                </c:pt>
                <c:pt idx="977">
                  <c:v>10.673</c:v>
                </c:pt>
                <c:pt idx="978">
                  <c:v>10.688000000000001</c:v>
                </c:pt>
                <c:pt idx="979">
                  <c:v>10.694000000000001</c:v>
                </c:pt>
                <c:pt idx="980">
                  <c:v>10.717999999999998</c:v>
                </c:pt>
                <c:pt idx="981">
                  <c:v>10.726999999999999</c:v>
                </c:pt>
                <c:pt idx="982">
                  <c:v>10.726999999999999</c:v>
                </c:pt>
                <c:pt idx="983">
                  <c:v>10.739999999999998</c:v>
                </c:pt>
                <c:pt idx="984">
                  <c:v>10.745999999999999</c:v>
                </c:pt>
                <c:pt idx="985">
                  <c:v>10.751000000000001</c:v>
                </c:pt>
                <c:pt idx="986">
                  <c:v>10.754</c:v>
                </c:pt>
                <c:pt idx="987">
                  <c:v>10.759</c:v>
                </c:pt>
                <c:pt idx="988">
                  <c:v>10.77</c:v>
                </c:pt>
                <c:pt idx="989">
                  <c:v>10.772</c:v>
                </c:pt>
                <c:pt idx="990">
                  <c:v>10.790999999999999</c:v>
                </c:pt>
                <c:pt idx="991">
                  <c:v>10.809000000000006</c:v>
                </c:pt>
                <c:pt idx="992">
                  <c:v>10.836</c:v>
                </c:pt>
                <c:pt idx="993">
                  <c:v>10.837</c:v>
                </c:pt>
                <c:pt idx="994">
                  <c:v>10.851000000000004</c:v>
                </c:pt>
                <c:pt idx="995">
                  <c:v>10.861000000000002</c:v>
                </c:pt>
                <c:pt idx="996">
                  <c:v>10.862000000000064</c:v>
                </c:pt>
                <c:pt idx="997">
                  <c:v>10.878</c:v>
                </c:pt>
                <c:pt idx="998">
                  <c:v>10.88</c:v>
                </c:pt>
                <c:pt idx="999">
                  <c:v>10.904</c:v>
                </c:pt>
                <c:pt idx="1000">
                  <c:v>10.956000000000024</c:v>
                </c:pt>
                <c:pt idx="1001">
                  <c:v>10.963000000000006</c:v>
                </c:pt>
                <c:pt idx="1002">
                  <c:v>10.975000000000026</c:v>
                </c:pt>
                <c:pt idx="1003">
                  <c:v>10.992000000000004</c:v>
                </c:pt>
                <c:pt idx="1004">
                  <c:v>11.017000000000001</c:v>
                </c:pt>
                <c:pt idx="1005">
                  <c:v>11.017000000000001</c:v>
                </c:pt>
                <c:pt idx="1006">
                  <c:v>11.021000000000001</c:v>
                </c:pt>
                <c:pt idx="1007">
                  <c:v>11.031000000000001</c:v>
                </c:pt>
                <c:pt idx="1008">
                  <c:v>11.051</c:v>
                </c:pt>
                <c:pt idx="1009">
                  <c:v>11.052000000000024</c:v>
                </c:pt>
                <c:pt idx="1010">
                  <c:v>11.068</c:v>
                </c:pt>
                <c:pt idx="1011">
                  <c:v>11.069000000000004</c:v>
                </c:pt>
                <c:pt idx="1012">
                  <c:v>11.07</c:v>
                </c:pt>
                <c:pt idx="1013">
                  <c:v>11.116</c:v>
                </c:pt>
                <c:pt idx="1014">
                  <c:v>11.119</c:v>
                </c:pt>
                <c:pt idx="1015">
                  <c:v>11.145</c:v>
                </c:pt>
                <c:pt idx="1016">
                  <c:v>11.165000000000004</c:v>
                </c:pt>
                <c:pt idx="1017">
                  <c:v>11.178000000000001</c:v>
                </c:pt>
                <c:pt idx="1018">
                  <c:v>11.181000000000001</c:v>
                </c:pt>
                <c:pt idx="1019">
                  <c:v>11.181000000000001</c:v>
                </c:pt>
                <c:pt idx="1020">
                  <c:v>11.193</c:v>
                </c:pt>
                <c:pt idx="1021">
                  <c:v>11.197999999999999</c:v>
                </c:pt>
                <c:pt idx="1022">
                  <c:v>11.201000000000001</c:v>
                </c:pt>
                <c:pt idx="1023">
                  <c:v>11.209</c:v>
                </c:pt>
                <c:pt idx="1024">
                  <c:v>11.219999999999999</c:v>
                </c:pt>
                <c:pt idx="1025">
                  <c:v>11.230999999999998</c:v>
                </c:pt>
                <c:pt idx="1026">
                  <c:v>11.233000000000001</c:v>
                </c:pt>
                <c:pt idx="1027">
                  <c:v>11.253</c:v>
                </c:pt>
                <c:pt idx="1028">
                  <c:v>11.258000000000001</c:v>
                </c:pt>
                <c:pt idx="1029">
                  <c:v>11.265000000000002</c:v>
                </c:pt>
                <c:pt idx="1030">
                  <c:v>11.287999999999998</c:v>
                </c:pt>
                <c:pt idx="1031">
                  <c:v>11.347</c:v>
                </c:pt>
                <c:pt idx="1032">
                  <c:v>11.364000000000004</c:v>
                </c:pt>
                <c:pt idx="1033">
                  <c:v>11.366000000000026</c:v>
                </c:pt>
                <c:pt idx="1034">
                  <c:v>11.366000000000026</c:v>
                </c:pt>
                <c:pt idx="1035">
                  <c:v>11.368</c:v>
                </c:pt>
                <c:pt idx="1036">
                  <c:v>11.4</c:v>
                </c:pt>
                <c:pt idx="1037">
                  <c:v>11.404</c:v>
                </c:pt>
                <c:pt idx="1038">
                  <c:v>11.406000000000002</c:v>
                </c:pt>
                <c:pt idx="1039">
                  <c:v>11.432</c:v>
                </c:pt>
                <c:pt idx="1040">
                  <c:v>11.434000000000001</c:v>
                </c:pt>
                <c:pt idx="1041">
                  <c:v>11.450000000000006</c:v>
                </c:pt>
                <c:pt idx="1042">
                  <c:v>11.459000000000024</c:v>
                </c:pt>
                <c:pt idx="1043">
                  <c:v>11.463000000000006</c:v>
                </c:pt>
                <c:pt idx="1044">
                  <c:v>11.485000000000024</c:v>
                </c:pt>
                <c:pt idx="1045">
                  <c:v>11.497</c:v>
                </c:pt>
                <c:pt idx="1046">
                  <c:v>11.503</c:v>
                </c:pt>
                <c:pt idx="1047">
                  <c:v>11.518000000000001</c:v>
                </c:pt>
                <c:pt idx="1048">
                  <c:v>11.543999999999999</c:v>
                </c:pt>
                <c:pt idx="1049">
                  <c:v>11.559000000000006</c:v>
                </c:pt>
                <c:pt idx="1050">
                  <c:v>11.56</c:v>
                </c:pt>
                <c:pt idx="1051">
                  <c:v>11.566000000000004</c:v>
                </c:pt>
                <c:pt idx="1052">
                  <c:v>11.568</c:v>
                </c:pt>
                <c:pt idx="1053">
                  <c:v>11.57</c:v>
                </c:pt>
                <c:pt idx="1054">
                  <c:v>11.583</c:v>
                </c:pt>
                <c:pt idx="1055">
                  <c:v>11.589</c:v>
                </c:pt>
                <c:pt idx="1056">
                  <c:v>11.59</c:v>
                </c:pt>
                <c:pt idx="1057">
                  <c:v>11.657</c:v>
                </c:pt>
                <c:pt idx="1058">
                  <c:v>11.659000000000002</c:v>
                </c:pt>
                <c:pt idx="1059">
                  <c:v>11.665000000000004</c:v>
                </c:pt>
                <c:pt idx="1060">
                  <c:v>11.666</c:v>
                </c:pt>
                <c:pt idx="1061">
                  <c:v>11.668000000000001</c:v>
                </c:pt>
                <c:pt idx="1062">
                  <c:v>11.684000000000001</c:v>
                </c:pt>
                <c:pt idx="1063">
                  <c:v>11.693</c:v>
                </c:pt>
                <c:pt idx="1064">
                  <c:v>11.699</c:v>
                </c:pt>
                <c:pt idx="1065">
                  <c:v>11.703000000000001</c:v>
                </c:pt>
                <c:pt idx="1066">
                  <c:v>11.731999999999999</c:v>
                </c:pt>
                <c:pt idx="1067">
                  <c:v>11.736999999999998</c:v>
                </c:pt>
                <c:pt idx="1068">
                  <c:v>11.756</c:v>
                </c:pt>
                <c:pt idx="1069">
                  <c:v>11.771000000000001</c:v>
                </c:pt>
                <c:pt idx="1070">
                  <c:v>11.771000000000001</c:v>
                </c:pt>
                <c:pt idx="1071">
                  <c:v>11.777999999999999</c:v>
                </c:pt>
                <c:pt idx="1072">
                  <c:v>11.801</c:v>
                </c:pt>
                <c:pt idx="1073">
                  <c:v>11.83</c:v>
                </c:pt>
                <c:pt idx="1074">
                  <c:v>11.860000000000024</c:v>
                </c:pt>
                <c:pt idx="1075">
                  <c:v>11.864000000000004</c:v>
                </c:pt>
                <c:pt idx="1076">
                  <c:v>11.905000000000006</c:v>
                </c:pt>
                <c:pt idx="1077">
                  <c:v>11.912000000000004</c:v>
                </c:pt>
                <c:pt idx="1078">
                  <c:v>11.922000000000002</c:v>
                </c:pt>
                <c:pt idx="1079">
                  <c:v>11.922000000000002</c:v>
                </c:pt>
                <c:pt idx="1080">
                  <c:v>11.938000000000001</c:v>
                </c:pt>
                <c:pt idx="1081">
                  <c:v>11.946</c:v>
                </c:pt>
                <c:pt idx="1082">
                  <c:v>11.954000000000002</c:v>
                </c:pt>
                <c:pt idx="1083">
                  <c:v>11.981</c:v>
                </c:pt>
                <c:pt idx="1084">
                  <c:v>12.025</c:v>
                </c:pt>
                <c:pt idx="1085">
                  <c:v>12.03</c:v>
                </c:pt>
                <c:pt idx="1086">
                  <c:v>12.034000000000001</c:v>
                </c:pt>
                <c:pt idx="1087">
                  <c:v>12.036</c:v>
                </c:pt>
                <c:pt idx="1088">
                  <c:v>12.053000000000004</c:v>
                </c:pt>
                <c:pt idx="1089">
                  <c:v>12.076000000000002</c:v>
                </c:pt>
                <c:pt idx="1090">
                  <c:v>12.083</c:v>
                </c:pt>
                <c:pt idx="1091">
                  <c:v>12.093</c:v>
                </c:pt>
                <c:pt idx="1092">
                  <c:v>12.123000000000001</c:v>
                </c:pt>
                <c:pt idx="1093">
                  <c:v>12.127999999999998</c:v>
                </c:pt>
                <c:pt idx="1094">
                  <c:v>12.145</c:v>
                </c:pt>
                <c:pt idx="1095">
                  <c:v>12.158000000000001</c:v>
                </c:pt>
                <c:pt idx="1096">
                  <c:v>12.178000000000001</c:v>
                </c:pt>
                <c:pt idx="1097">
                  <c:v>12.188000000000001</c:v>
                </c:pt>
                <c:pt idx="1098">
                  <c:v>12.194000000000001</c:v>
                </c:pt>
                <c:pt idx="1099">
                  <c:v>12.217999999999998</c:v>
                </c:pt>
                <c:pt idx="1100">
                  <c:v>12.217999999999998</c:v>
                </c:pt>
                <c:pt idx="1101">
                  <c:v>12.230999999999998</c:v>
                </c:pt>
                <c:pt idx="1102">
                  <c:v>12.239000000000001</c:v>
                </c:pt>
                <c:pt idx="1103">
                  <c:v>12.25</c:v>
                </c:pt>
                <c:pt idx="1104">
                  <c:v>12.253</c:v>
                </c:pt>
                <c:pt idx="1105">
                  <c:v>12.264000000000001</c:v>
                </c:pt>
                <c:pt idx="1106">
                  <c:v>12.271000000000001</c:v>
                </c:pt>
                <c:pt idx="1107">
                  <c:v>12.29</c:v>
                </c:pt>
                <c:pt idx="1108">
                  <c:v>12.329000000000002</c:v>
                </c:pt>
                <c:pt idx="1109">
                  <c:v>12.332000000000004</c:v>
                </c:pt>
                <c:pt idx="1110">
                  <c:v>12.332000000000004</c:v>
                </c:pt>
                <c:pt idx="1111">
                  <c:v>12.342000000000002</c:v>
                </c:pt>
                <c:pt idx="1112">
                  <c:v>12.344000000000001</c:v>
                </c:pt>
                <c:pt idx="1113">
                  <c:v>12.352000000000073</c:v>
                </c:pt>
                <c:pt idx="1114">
                  <c:v>12.366000000000026</c:v>
                </c:pt>
                <c:pt idx="1115">
                  <c:v>12.368</c:v>
                </c:pt>
                <c:pt idx="1116">
                  <c:v>12.383000000000004</c:v>
                </c:pt>
                <c:pt idx="1117">
                  <c:v>12.384</c:v>
                </c:pt>
                <c:pt idx="1118">
                  <c:v>12.384</c:v>
                </c:pt>
                <c:pt idx="1119">
                  <c:v>12.396000000000004</c:v>
                </c:pt>
                <c:pt idx="1120">
                  <c:v>12.417</c:v>
                </c:pt>
                <c:pt idx="1121">
                  <c:v>12.428000000000001</c:v>
                </c:pt>
                <c:pt idx="1122">
                  <c:v>12.436</c:v>
                </c:pt>
                <c:pt idx="1123">
                  <c:v>12.437000000000001</c:v>
                </c:pt>
                <c:pt idx="1124">
                  <c:v>12.444000000000001</c:v>
                </c:pt>
                <c:pt idx="1125">
                  <c:v>12.445</c:v>
                </c:pt>
                <c:pt idx="1126">
                  <c:v>12.447000000000001</c:v>
                </c:pt>
                <c:pt idx="1127">
                  <c:v>12.454000000000002</c:v>
                </c:pt>
                <c:pt idx="1128">
                  <c:v>12.481</c:v>
                </c:pt>
                <c:pt idx="1129">
                  <c:v>12.519</c:v>
                </c:pt>
                <c:pt idx="1130">
                  <c:v>12.522</c:v>
                </c:pt>
                <c:pt idx="1131">
                  <c:v>12.537999999999998</c:v>
                </c:pt>
                <c:pt idx="1132">
                  <c:v>12.547999999999998</c:v>
                </c:pt>
                <c:pt idx="1133">
                  <c:v>12.55</c:v>
                </c:pt>
                <c:pt idx="1134">
                  <c:v>12.577</c:v>
                </c:pt>
                <c:pt idx="1135">
                  <c:v>12.584</c:v>
                </c:pt>
                <c:pt idx="1136">
                  <c:v>12.59</c:v>
                </c:pt>
                <c:pt idx="1137">
                  <c:v>12.593</c:v>
                </c:pt>
                <c:pt idx="1138">
                  <c:v>12.605</c:v>
                </c:pt>
                <c:pt idx="1139">
                  <c:v>12.61</c:v>
                </c:pt>
                <c:pt idx="1140">
                  <c:v>12.616</c:v>
                </c:pt>
                <c:pt idx="1141">
                  <c:v>12.616</c:v>
                </c:pt>
                <c:pt idx="1142">
                  <c:v>12.616</c:v>
                </c:pt>
                <c:pt idx="1143">
                  <c:v>12.617999999999999</c:v>
                </c:pt>
                <c:pt idx="1144">
                  <c:v>12.624000000000001</c:v>
                </c:pt>
                <c:pt idx="1145">
                  <c:v>12.640999999999998</c:v>
                </c:pt>
                <c:pt idx="1146">
                  <c:v>12.652000000000006</c:v>
                </c:pt>
                <c:pt idx="1147">
                  <c:v>12.658000000000001</c:v>
                </c:pt>
                <c:pt idx="1148">
                  <c:v>12.664</c:v>
                </c:pt>
                <c:pt idx="1149">
                  <c:v>12.669</c:v>
                </c:pt>
                <c:pt idx="1150">
                  <c:v>12.685</c:v>
                </c:pt>
                <c:pt idx="1151">
                  <c:v>12.689</c:v>
                </c:pt>
                <c:pt idx="1152">
                  <c:v>12.706</c:v>
                </c:pt>
                <c:pt idx="1153">
                  <c:v>12.717000000000001</c:v>
                </c:pt>
                <c:pt idx="1154">
                  <c:v>12.717999999999998</c:v>
                </c:pt>
                <c:pt idx="1155">
                  <c:v>12.727999999999998</c:v>
                </c:pt>
                <c:pt idx="1156">
                  <c:v>12.730999999999998</c:v>
                </c:pt>
                <c:pt idx="1157">
                  <c:v>12.746999999999998</c:v>
                </c:pt>
                <c:pt idx="1158">
                  <c:v>12.765000000000002</c:v>
                </c:pt>
                <c:pt idx="1159">
                  <c:v>12.77</c:v>
                </c:pt>
                <c:pt idx="1160">
                  <c:v>12.77</c:v>
                </c:pt>
                <c:pt idx="1161">
                  <c:v>12.781000000000001</c:v>
                </c:pt>
                <c:pt idx="1162">
                  <c:v>12.798999999999999</c:v>
                </c:pt>
                <c:pt idx="1163">
                  <c:v>12.848000000000001</c:v>
                </c:pt>
                <c:pt idx="1164">
                  <c:v>12.849</c:v>
                </c:pt>
                <c:pt idx="1165">
                  <c:v>12.849</c:v>
                </c:pt>
                <c:pt idx="1166">
                  <c:v>12.851000000000004</c:v>
                </c:pt>
                <c:pt idx="1167">
                  <c:v>12.854000000000006</c:v>
                </c:pt>
                <c:pt idx="1168">
                  <c:v>12.872000000000062</c:v>
                </c:pt>
                <c:pt idx="1169">
                  <c:v>12.878</c:v>
                </c:pt>
                <c:pt idx="1170">
                  <c:v>12.89</c:v>
                </c:pt>
                <c:pt idx="1171">
                  <c:v>12.892000000000024</c:v>
                </c:pt>
                <c:pt idx="1172">
                  <c:v>12.893000000000002</c:v>
                </c:pt>
                <c:pt idx="1173">
                  <c:v>12.91</c:v>
                </c:pt>
                <c:pt idx="1174">
                  <c:v>12.918000000000001</c:v>
                </c:pt>
                <c:pt idx="1175">
                  <c:v>12.92</c:v>
                </c:pt>
                <c:pt idx="1176">
                  <c:v>12.958</c:v>
                </c:pt>
                <c:pt idx="1177">
                  <c:v>12.96</c:v>
                </c:pt>
                <c:pt idx="1178">
                  <c:v>12.981</c:v>
                </c:pt>
                <c:pt idx="1179">
                  <c:v>12.984</c:v>
                </c:pt>
                <c:pt idx="1180">
                  <c:v>12.998000000000001</c:v>
                </c:pt>
                <c:pt idx="1181">
                  <c:v>13.001000000000001</c:v>
                </c:pt>
                <c:pt idx="1182">
                  <c:v>13.004</c:v>
                </c:pt>
                <c:pt idx="1183">
                  <c:v>13.005000000000004</c:v>
                </c:pt>
                <c:pt idx="1184">
                  <c:v>13.012</c:v>
                </c:pt>
                <c:pt idx="1185">
                  <c:v>13.018000000000001</c:v>
                </c:pt>
                <c:pt idx="1186">
                  <c:v>13.019</c:v>
                </c:pt>
                <c:pt idx="1187">
                  <c:v>13.025</c:v>
                </c:pt>
                <c:pt idx="1188">
                  <c:v>13.033000000000001</c:v>
                </c:pt>
                <c:pt idx="1189">
                  <c:v>13.063000000000002</c:v>
                </c:pt>
                <c:pt idx="1190">
                  <c:v>13.078000000000001</c:v>
                </c:pt>
                <c:pt idx="1191">
                  <c:v>13.083</c:v>
                </c:pt>
                <c:pt idx="1192">
                  <c:v>13.098000000000001</c:v>
                </c:pt>
                <c:pt idx="1193">
                  <c:v>13.102</c:v>
                </c:pt>
                <c:pt idx="1194">
                  <c:v>13.119</c:v>
                </c:pt>
                <c:pt idx="1195">
                  <c:v>13.122</c:v>
                </c:pt>
                <c:pt idx="1196">
                  <c:v>13.139999999999999</c:v>
                </c:pt>
                <c:pt idx="1197">
                  <c:v>13.140999999999998</c:v>
                </c:pt>
                <c:pt idx="1198">
                  <c:v>13.148999999999999</c:v>
                </c:pt>
                <c:pt idx="1199">
                  <c:v>13.163</c:v>
                </c:pt>
                <c:pt idx="1200">
                  <c:v>13.166</c:v>
                </c:pt>
                <c:pt idx="1201">
                  <c:v>13.171000000000001</c:v>
                </c:pt>
                <c:pt idx="1202">
                  <c:v>13.172000000000002</c:v>
                </c:pt>
                <c:pt idx="1203">
                  <c:v>13.177</c:v>
                </c:pt>
                <c:pt idx="1204">
                  <c:v>13.219999999999999</c:v>
                </c:pt>
                <c:pt idx="1205">
                  <c:v>13.244999999999999</c:v>
                </c:pt>
                <c:pt idx="1206">
                  <c:v>13.247999999999999</c:v>
                </c:pt>
                <c:pt idx="1207">
                  <c:v>13.255000000000004</c:v>
                </c:pt>
                <c:pt idx="1208">
                  <c:v>13.266</c:v>
                </c:pt>
                <c:pt idx="1209">
                  <c:v>13.268000000000001</c:v>
                </c:pt>
                <c:pt idx="1210">
                  <c:v>13.271000000000001</c:v>
                </c:pt>
                <c:pt idx="1211">
                  <c:v>13.273</c:v>
                </c:pt>
                <c:pt idx="1212">
                  <c:v>13.286</c:v>
                </c:pt>
                <c:pt idx="1213">
                  <c:v>13.293999999999999</c:v>
                </c:pt>
                <c:pt idx="1214">
                  <c:v>13.297999999999998</c:v>
                </c:pt>
                <c:pt idx="1215">
                  <c:v>13.329000000000002</c:v>
                </c:pt>
                <c:pt idx="1216">
                  <c:v>13.357000000000006</c:v>
                </c:pt>
                <c:pt idx="1217">
                  <c:v>13.357000000000006</c:v>
                </c:pt>
                <c:pt idx="1218">
                  <c:v>13.386000000000006</c:v>
                </c:pt>
                <c:pt idx="1219">
                  <c:v>13.39</c:v>
                </c:pt>
                <c:pt idx="1220">
                  <c:v>13.394</c:v>
                </c:pt>
                <c:pt idx="1221">
                  <c:v>13.395000000000024</c:v>
                </c:pt>
                <c:pt idx="1222">
                  <c:v>13.401</c:v>
                </c:pt>
                <c:pt idx="1223">
                  <c:v>13.434000000000001</c:v>
                </c:pt>
                <c:pt idx="1224">
                  <c:v>13.450000000000006</c:v>
                </c:pt>
                <c:pt idx="1225">
                  <c:v>13.451000000000002</c:v>
                </c:pt>
                <c:pt idx="1226">
                  <c:v>13.464</c:v>
                </c:pt>
                <c:pt idx="1227">
                  <c:v>13.474</c:v>
                </c:pt>
                <c:pt idx="1228">
                  <c:v>13.481</c:v>
                </c:pt>
                <c:pt idx="1229">
                  <c:v>13.498000000000001</c:v>
                </c:pt>
                <c:pt idx="1230">
                  <c:v>13.52</c:v>
                </c:pt>
                <c:pt idx="1231">
                  <c:v>13.536</c:v>
                </c:pt>
                <c:pt idx="1232">
                  <c:v>13.546000000000001</c:v>
                </c:pt>
                <c:pt idx="1233">
                  <c:v>13.556000000000004</c:v>
                </c:pt>
                <c:pt idx="1234">
                  <c:v>13.567</c:v>
                </c:pt>
                <c:pt idx="1235">
                  <c:v>13.568</c:v>
                </c:pt>
                <c:pt idx="1236">
                  <c:v>13.57</c:v>
                </c:pt>
                <c:pt idx="1237">
                  <c:v>13.577</c:v>
                </c:pt>
                <c:pt idx="1238">
                  <c:v>13.585000000000004</c:v>
                </c:pt>
                <c:pt idx="1239">
                  <c:v>13.596</c:v>
                </c:pt>
                <c:pt idx="1240">
                  <c:v>13.605</c:v>
                </c:pt>
                <c:pt idx="1241">
                  <c:v>13.623000000000001</c:v>
                </c:pt>
                <c:pt idx="1242">
                  <c:v>13.630999999999998</c:v>
                </c:pt>
                <c:pt idx="1243">
                  <c:v>13.643999999999998</c:v>
                </c:pt>
                <c:pt idx="1244">
                  <c:v>13.653</c:v>
                </c:pt>
                <c:pt idx="1245">
                  <c:v>13.67</c:v>
                </c:pt>
                <c:pt idx="1246">
                  <c:v>13.676</c:v>
                </c:pt>
                <c:pt idx="1247">
                  <c:v>13.691000000000001</c:v>
                </c:pt>
                <c:pt idx="1248">
                  <c:v>13.701000000000001</c:v>
                </c:pt>
                <c:pt idx="1249">
                  <c:v>13.704000000000001</c:v>
                </c:pt>
                <c:pt idx="1250">
                  <c:v>13.713999999999999</c:v>
                </c:pt>
                <c:pt idx="1251">
                  <c:v>13.722</c:v>
                </c:pt>
                <c:pt idx="1252">
                  <c:v>13.723000000000001</c:v>
                </c:pt>
                <c:pt idx="1253">
                  <c:v>13.729999999999999</c:v>
                </c:pt>
                <c:pt idx="1254">
                  <c:v>13.736000000000001</c:v>
                </c:pt>
                <c:pt idx="1255">
                  <c:v>13.75</c:v>
                </c:pt>
                <c:pt idx="1256">
                  <c:v>13.767000000000001</c:v>
                </c:pt>
                <c:pt idx="1257">
                  <c:v>13.775</c:v>
                </c:pt>
                <c:pt idx="1258">
                  <c:v>13.782</c:v>
                </c:pt>
                <c:pt idx="1259">
                  <c:v>13.801</c:v>
                </c:pt>
                <c:pt idx="1260">
                  <c:v>13.805000000000026</c:v>
                </c:pt>
                <c:pt idx="1261">
                  <c:v>13.806000000000004</c:v>
                </c:pt>
                <c:pt idx="1262">
                  <c:v>13.811</c:v>
                </c:pt>
                <c:pt idx="1263">
                  <c:v>13.847</c:v>
                </c:pt>
                <c:pt idx="1264">
                  <c:v>13.850000000000026</c:v>
                </c:pt>
                <c:pt idx="1265">
                  <c:v>13.859000000000062</c:v>
                </c:pt>
                <c:pt idx="1266">
                  <c:v>13.912000000000004</c:v>
                </c:pt>
                <c:pt idx="1267">
                  <c:v>13.932</c:v>
                </c:pt>
                <c:pt idx="1268">
                  <c:v>13.945</c:v>
                </c:pt>
                <c:pt idx="1269">
                  <c:v>13.965000000000062</c:v>
                </c:pt>
                <c:pt idx="1270">
                  <c:v>13.974</c:v>
                </c:pt>
                <c:pt idx="1271">
                  <c:v>13.984</c:v>
                </c:pt>
                <c:pt idx="1272">
                  <c:v>13.987</c:v>
                </c:pt>
                <c:pt idx="1273">
                  <c:v>14.035</c:v>
                </c:pt>
                <c:pt idx="1274">
                  <c:v>14.04</c:v>
                </c:pt>
                <c:pt idx="1275">
                  <c:v>14.081</c:v>
                </c:pt>
                <c:pt idx="1276">
                  <c:v>14.084</c:v>
                </c:pt>
                <c:pt idx="1277">
                  <c:v>14.09</c:v>
                </c:pt>
                <c:pt idx="1278">
                  <c:v>14.104000000000001</c:v>
                </c:pt>
                <c:pt idx="1279">
                  <c:v>14.105</c:v>
                </c:pt>
                <c:pt idx="1280">
                  <c:v>14.115</c:v>
                </c:pt>
                <c:pt idx="1281">
                  <c:v>14.132</c:v>
                </c:pt>
                <c:pt idx="1282">
                  <c:v>14.132</c:v>
                </c:pt>
                <c:pt idx="1283">
                  <c:v>14.133999999999999</c:v>
                </c:pt>
                <c:pt idx="1284">
                  <c:v>14.138999999999999</c:v>
                </c:pt>
                <c:pt idx="1285">
                  <c:v>14.138999999999999</c:v>
                </c:pt>
                <c:pt idx="1286">
                  <c:v>14.146999999999998</c:v>
                </c:pt>
                <c:pt idx="1287">
                  <c:v>14.164</c:v>
                </c:pt>
                <c:pt idx="1288">
                  <c:v>14.18</c:v>
                </c:pt>
                <c:pt idx="1289">
                  <c:v>14.182</c:v>
                </c:pt>
                <c:pt idx="1290">
                  <c:v>14.182</c:v>
                </c:pt>
                <c:pt idx="1291">
                  <c:v>14.202</c:v>
                </c:pt>
                <c:pt idx="1292">
                  <c:v>14.203000000000001</c:v>
                </c:pt>
                <c:pt idx="1293">
                  <c:v>14.210999999999999</c:v>
                </c:pt>
                <c:pt idx="1294">
                  <c:v>14.213999999999999</c:v>
                </c:pt>
                <c:pt idx="1295">
                  <c:v>14.217000000000001</c:v>
                </c:pt>
                <c:pt idx="1296">
                  <c:v>14.228999999999999</c:v>
                </c:pt>
                <c:pt idx="1297">
                  <c:v>14.229999999999999</c:v>
                </c:pt>
                <c:pt idx="1298">
                  <c:v>14.246999999999998</c:v>
                </c:pt>
                <c:pt idx="1299">
                  <c:v>14.252000000000002</c:v>
                </c:pt>
                <c:pt idx="1300">
                  <c:v>14.252000000000002</c:v>
                </c:pt>
                <c:pt idx="1301">
                  <c:v>14.258000000000001</c:v>
                </c:pt>
                <c:pt idx="1302">
                  <c:v>14.264000000000001</c:v>
                </c:pt>
                <c:pt idx="1303">
                  <c:v>14.264000000000001</c:v>
                </c:pt>
                <c:pt idx="1304">
                  <c:v>14.274000000000001</c:v>
                </c:pt>
                <c:pt idx="1305">
                  <c:v>14.28</c:v>
                </c:pt>
                <c:pt idx="1306">
                  <c:v>14.28</c:v>
                </c:pt>
                <c:pt idx="1307">
                  <c:v>14.282</c:v>
                </c:pt>
                <c:pt idx="1308">
                  <c:v>14.305000000000026</c:v>
                </c:pt>
                <c:pt idx="1309">
                  <c:v>14.31</c:v>
                </c:pt>
                <c:pt idx="1310">
                  <c:v>14.325000000000006</c:v>
                </c:pt>
                <c:pt idx="1311">
                  <c:v>14.333</c:v>
                </c:pt>
                <c:pt idx="1312">
                  <c:v>14.341000000000001</c:v>
                </c:pt>
                <c:pt idx="1313">
                  <c:v>14.343</c:v>
                </c:pt>
                <c:pt idx="1314">
                  <c:v>14.344000000000001</c:v>
                </c:pt>
                <c:pt idx="1315">
                  <c:v>14.383000000000004</c:v>
                </c:pt>
                <c:pt idx="1316">
                  <c:v>14.39</c:v>
                </c:pt>
                <c:pt idx="1317">
                  <c:v>14.399000000000004</c:v>
                </c:pt>
                <c:pt idx="1318">
                  <c:v>14.402000000000006</c:v>
                </c:pt>
                <c:pt idx="1319">
                  <c:v>14.403</c:v>
                </c:pt>
                <c:pt idx="1320">
                  <c:v>14.404</c:v>
                </c:pt>
                <c:pt idx="1321">
                  <c:v>14.408000000000001</c:v>
                </c:pt>
                <c:pt idx="1322">
                  <c:v>14.413</c:v>
                </c:pt>
                <c:pt idx="1323">
                  <c:v>14.416</c:v>
                </c:pt>
                <c:pt idx="1324">
                  <c:v>14.417</c:v>
                </c:pt>
                <c:pt idx="1325">
                  <c:v>14.46</c:v>
                </c:pt>
                <c:pt idx="1326">
                  <c:v>14.467000000000002</c:v>
                </c:pt>
                <c:pt idx="1327">
                  <c:v>14.469000000000024</c:v>
                </c:pt>
                <c:pt idx="1328">
                  <c:v>14.469000000000024</c:v>
                </c:pt>
                <c:pt idx="1329">
                  <c:v>14.486000000000002</c:v>
                </c:pt>
                <c:pt idx="1330">
                  <c:v>14.503</c:v>
                </c:pt>
                <c:pt idx="1331">
                  <c:v>14.506</c:v>
                </c:pt>
                <c:pt idx="1332">
                  <c:v>14.509</c:v>
                </c:pt>
                <c:pt idx="1333">
                  <c:v>14.509</c:v>
                </c:pt>
                <c:pt idx="1334">
                  <c:v>14.515000000000002</c:v>
                </c:pt>
                <c:pt idx="1335">
                  <c:v>14.53</c:v>
                </c:pt>
                <c:pt idx="1336">
                  <c:v>14.55</c:v>
                </c:pt>
                <c:pt idx="1337">
                  <c:v>14.553000000000004</c:v>
                </c:pt>
                <c:pt idx="1338">
                  <c:v>14.56</c:v>
                </c:pt>
                <c:pt idx="1339">
                  <c:v>14.568</c:v>
                </c:pt>
                <c:pt idx="1340">
                  <c:v>14.574</c:v>
                </c:pt>
                <c:pt idx="1341">
                  <c:v>14.574</c:v>
                </c:pt>
                <c:pt idx="1342">
                  <c:v>14.579000000000002</c:v>
                </c:pt>
                <c:pt idx="1343">
                  <c:v>14.585000000000004</c:v>
                </c:pt>
                <c:pt idx="1344">
                  <c:v>14.6</c:v>
                </c:pt>
                <c:pt idx="1345">
                  <c:v>14.617000000000001</c:v>
                </c:pt>
                <c:pt idx="1346">
                  <c:v>14.633000000000001</c:v>
                </c:pt>
                <c:pt idx="1347">
                  <c:v>14.633999999999999</c:v>
                </c:pt>
                <c:pt idx="1348">
                  <c:v>14.646000000000001</c:v>
                </c:pt>
                <c:pt idx="1349">
                  <c:v>14.674000000000001</c:v>
                </c:pt>
                <c:pt idx="1350">
                  <c:v>14.678000000000001</c:v>
                </c:pt>
                <c:pt idx="1351">
                  <c:v>14.69</c:v>
                </c:pt>
                <c:pt idx="1352">
                  <c:v>14.696</c:v>
                </c:pt>
                <c:pt idx="1353">
                  <c:v>14.696</c:v>
                </c:pt>
                <c:pt idx="1354">
                  <c:v>14.701000000000001</c:v>
                </c:pt>
                <c:pt idx="1355">
                  <c:v>14.701000000000001</c:v>
                </c:pt>
                <c:pt idx="1356">
                  <c:v>14.719999999999999</c:v>
                </c:pt>
                <c:pt idx="1357">
                  <c:v>14.769</c:v>
                </c:pt>
                <c:pt idx="1358">
                  <c:v>14.777999999999999</c:v>
                </c:pt>
                <c:pt idx="1359">
                  <c:v>14.795</c:v>
                </c:pt>
                <c:pt idx="1360">
                  <c:v>14.798999999999999</c:v>
                </c:pt>
                <c:pt idx="1361">
                  <c:v>14.804</c:v>
                </c:pt>
                <c:pt idx="1362">
                  <c:v>14.806000000000004</c:v>
                </c:pt>
                <c:pt idx="1363">
                  <c:v>14.807</c:v>
                </c:pt>
                <c:pt idx="1364">
                  <c:v>14.809000000000006</c:v>
                </c:pt>
                <c:pt idx="1365">
                  <c:v>14.832000000000004</c:v>
                </c:pt>
                <c:pt idx="1366">
                  <c:v>14.838000000000001</c:v>
                </c:pt>
                <c:pt idx="1367">
                  <c:v>14.865000000000068</c:v>
                </c:pt>
                <c:pt idx="1368">
                  <c:v>14.866000000000026</c:v>
                </c:pt>
                <c:pt idx="1369">
                  <c:v>14.883000000000004</c:v>
                </c:pt>
                <c:pt idx="1370">
                  <c:v>14.891</c:v>
                </c:pt>
                <c:pt idx="1371">
                  <c:v>14.917</c:v>
                </c:pt>
                <c:pt idx="1372">
                  <c:v>14.927</c:v>
                </c:pt>
                <c:pt idx="1373">
                  <c:v>14.944000000000001</c:v>
                </c:pt>
                <c:pt idx="1374">
                  <c:v>14.96</c:v>
                </c:pt>
                <c:pt idx="1375">
                  <c:v>14.965000000000062</c:v>
                </c:pt>
                <c:pt idx="1376">
                  <c:v>14.966000000000006</c:v>
                </c:pt>
                <c:pt idx="1377">
                  <c:v>14.969000000000024</c:v>
                </c:pt>
                <c:pt idx="1378">
                  <c:v>14.999000000000002</c:v>
                </c:pt>
                <c:pt idx="1379">
                  <c:v>15.014000000000001</c:v>
                </c:pt>
                <c:pt idx="1380">
                  <c:v>15.019</c:v>
                </c:pt>
                <c:pt idx="1381">
                  <c:v>15.02</c:v>
                </c:pt>
                <c:pt idx="1382">
                  <c:v>15.03</c:v>
                </c:pt>
                <c:pt idx="1383">
                  <c:v>15.040999999999999</c:v>
                </c:pt>
                <c:pt idx="1384">
                  <c:v>15.047999999999998</c:v>
                </c:pt>
                <c:pt idx="1385">
                  <c:v>15.05</c:v>
                </c:pt>
                <c:pt idx="1386">
                  <c:v>15.05</c:v>
                </c:pt>
                <c:pt idx="1387">
                  <c:v>15.054</c:v>
                </c:pt>
                <c:pt idx="1388">
                  <c:v>15.059000000000006</c:v>
                </c:pt>
                <c:pt idx="1389">
                  <c:v>15.064</c:v>
                </c:pt>
                <c:pt idx="1390">
                  <c:v>15.071</c:v>
                </c:pt>
                <c:pt idx="1391">
                  <c:v>15.083</c:v>
                </c:pt>
                <c:pt idx="1392">
                  <c:v>15.083</c:v>
                </c:pt>
                <c:pt idx="1393">
                  <c:v>15.088000000000001</c:v>
                </c:pt>
                <c:pt idx="1394">
                  <c:v>15.099</c:v>
                </c:pt>
                <c:pt idx="1395">
                  <c:v>15.114000000000001</c:v>
                </c:pt>
                <c:pt idx="1396">
                  <c:v>15.133000000000001</c:v>
                </c:pt>
                <c:pt idx="1397">
                  <c:v>15.136999999999999</c:v>
                </c:pt>
                <c:pt idx="1398">
                  <c:v>15.137999999999998</c:v>
                </c:pt>
                <c:pt idx="1399">
                  <c:v>15.146999999999998</c:v>
                </c:pt>
                <c:pt idx="1400">
                  <c:v>15.168000000000001</c:v>
                </c:pt>
                <c:pt idx="1401">
                  <c:v>15.172000000000002</c:v>
                </c:pt>
                <c:pt idx="1402">
                  <c:v>15.209999999999999</c:v>
                </c:pt>
                <c:pt idx="1403">
                  <c:v>15.209999999999999</c:v>
                </c:pt>
                <c:pt idx="1404">
                  <c:v>15.227999999999998</c:v>
                </c:pt>
                <c:pt idx="1405">
                  <c:v>15.239000000000001</c:v>
                </c:pt>
                <c:pt idx="1406">
                  <c:v>15.242999999999999</c:v>
                </c:pt>
                <c:pt idx="1407">
                  <c:v>15.245999999999999</c:v>
                </c:pt>
                <c:pt idx="1408">
                  <c:v>15.25</c:v>
                </c:pt>
                <c:pt idx="1409">
                  <c:v>15.25</c:v>
                </c:pt>
                <c:pt idx="1410">
                  <c:v>15.255000000000004</c:v>
                </c:pt>
                <c:pt idx="1411">
                  <c:v>15.28</c:v>
                </c:pt>
                <c:pt idx="1412">
                  <c:v>15.297999999999998</c:v>
                </c:pt>
                <c:pt idx="1413">
                  <c:v>15.312000000000006</c:v>
                </c:pt>
                <c:pt idx="1414">
                  <c:v>15.318</c:v>
                </c:pt>
                <c:pt idx="1415">
                  <c:v>15.342000000000002</c:v>
                </c:pt>
                <c:pt idx="1416">
                  <c:v>15.348000000000001</c:v>
                </c:pt>
                <c:pt idx="1417">
                  <c:v>15.350000000000026</c:v>
                </c:pt>
                <c:pt idx="1418">
                  <c:v>15.354000000000006</c:v>
                </c:pt>
                <c:pt idx="1419">
                  <c:v>15.356000000000062</c:v>
                </c:pt>
                <c:pt idx="1420">
                  <c:v>15.363000000000024</c:v>
                </c:pt>
                <c:pt idx="1421">
                  <c:v>15.394</c:v>
                </c:pt>
                <c:pt idx="1422">
                  <c:v>15.397</c:v>
                </c:pt>
                <c:pt idx="1423">
                  <c:v>15.41</c:v>
                </c:pt>
                <c:pt idx="1424">
                  <c:v>15.487</c:v>
                </c:pt>
                <c:pt idx="1425">
                  <c:v>15.488</c:v>
                </c:pt>
                <c:pt idx="1426">
                  <c:v>15.497</c:v>
                </c:pt>
                <c:pt idx="1427">
                  <c:v>15.5</c:v>
                </c:pt>
                <c:pt idx="1428">
                  <c:v>15.539</c:v>
                </c:pt>
                <c:pt idx="1429">
                  <c:v>15.54</c:v>
                </c:pt>
                <c:pt idx="1430">
                  <c:v>15.558</c:v>
                </c:pt>
                <c:pt idx="1431">
                  <c:v>15.584</c:v>
                </c:pt>
                <c:pt idx="1432">
                  <c:v>15.593</c:v>
                </c:pt>
                <c:pt idx="1433">
                  <c:v>15.623000000000001</c:v>
                </c:pt>
                <c:pt idx="1434">
                  <c:v>15.662000000000004</c:v>
                </c:pt>
                <c:pt idx="1435">
                  <c:v>15.663</c:v>
                </c:pt>
                <c:pt idx="1436">
                  <c:v>15.684000000000001</c:v>
                </c:pt>
                <c:pt idx="1437">
                  <c:v>15.684000000000001</c:v>
                </c:pt>
                <c:pt idx="1438">
                  <c:v>15.685</c:v>
                </c:pt>
                <c:pt idx="1439">
                  <c:v>15.717000000000001</c:v>
                </c:pt>
                <c:pt idx="1440">
                  <c:v>15.725</c:v>
                </c:pt>
                <c:pt idx="1441">
                  <c:v>15.726000000000001</c:v>
                </c:pt>
                <c:pt idx="1442">
                  <c:v>15.734999999999999</c:v>
                </c:pt>
                <c:pt idx="1443">
                  <c:v>15.740999999999998</c:v>
                </c:pt>
                <c:pt idx="1444">
                  <c:v>15.777999999999999</c:v>
                </c:pt>
                <c:pt idx="1445">
                  <c:v>15.783000000000001</c:v>
                </c:pt>
                <c:pt idx="1446">
                  <c:v>15.784000000000001</c:v>
                </c:pt>
                <c:pt idx="1447">
                  <c:v>15.813000000000002</c:v>
                </c:pt>
                <c:pt idx="1448">
                  <c:v>15.842000000000002</c:v>
                </c:pt>
                <c:pt idx="1449">
                  <c:v>15.877000000000002</c:v>
                </c:pt>
                <c:pt idx="1450">
                  <c:v>15.888</c:v>
                </c:pt>
                <c:pt idx="1451">
                  <c:v>15.895000000000024</c:v>
                </c:pt>
                <c:pt idx="1452">
                  <c:v>15.908000000000001</c:v>
                </c:pt>
                <c:pt idx="1453">
                  <c:v>15.908000000000001</c:v>
                </c:pt>
                <c:pt idx="1454">
                  <c:v>15.913</c:v>
                </c:pt>
                <c:pt idx="1455">
                  <c:v>15.922000000000002</c:v>
                </c:pt>
                <c:pt idx="1456">
                  <c:v>15.923</c:v>
                </c:pt>
                <c:pt idx="1457">
                  <c:v>15.958</c:v>
                </c:pt>
                <c:pt idx="1458">
                  <c:v>15.971</c:v>
                </c:pt>
                <c:pt idx="1459">
                  <c:v>15.973000000000004</c:v>
                </c:pt>
                <c:pt idx="1460">
                  <c:v>15.987</c:v>
                </c:pt>
                <c:pt idx="1461">
                  <c:v>15.989000000000004</c:v>
                </c:pt>
                <c:pt idx="1462">
                  <c:v>16.003</c:v>
                </c:pt>
                <c:pt idx="1463">
                  <c:v>16.007999999999999</c:v>
                </c:pt>
                <c:pt idx="1464">
                  <c:v>16.015000000000001</c:v>
                </c:pt>
                <c:pt idx="1465">
                  <c:v>16.024999999999999</c:v>
                </c:pt>
                <c:pt idx="1466">
                  <c:v>16.027999999999999</c:v>
                </c:pt>
                <c:pt idx="1467">
                  <c:v>16.030999999999999</c:v>
                </c:pt>
                <c:pt idx="1468">
                  <c:v>16.04</c:v>
                </c:pt>
                <c:pt idx="1469">
                  <c:v>16.062999999999889</c:v>
                </c:pt>
                <c:pt idx="1470">
                  <c:v>16.081999999999987</c:v>
                </c:pt>
                <c:pt idx="1471">
                  <c:v>16.097000000000001</c:v>
                </c:pt>
                <c:pt idx="1472">
                  <c:v>16.135999999999999</c:v>
                </c:pt>
                <c:pt idx="1473">
                  <c:v>16.137000000000128</c:v>
                </c:pt>
                <c:pt idx="1474">
                  <c:v>16.141999999999999</c:v>
                </c:pt>
                <c:pt idx="1475">
                  <c:v>16.143000000000001</c:v>
                </c:pt>
                <c:pt idx="1476">
                  <c:v>16.149999999999999</c:v>
                </c:pt>
                <c:pt idx="1477">
                  <c:v>16.151000000000035</c:v>
                </c:pt>
                <c:pt idx="1478">
                  <c:v>16.163</c:v>
                </c:pt>
                <c:pt idx="1479">
                  <c:v>16.167000000000005</c:v>
                </c:pt>
                <c:pt idx="1480">
                  <c:v>16.186</c:v>
                </c:pt>
                <c:pt idx="1481">
                  <c:v>16.216999999999999</c:v>
                </c:pt>
                <c:pt idx="1482">
                  <c:v>16.219000000000001</c:v>
                </c:pt>
                <c:pt idx="1483">
                  <c:v>16.221</c:v>
                </c:pt>
                <c:pt idx="1484">
                  <c:v>16.222999999999889</c:v>
                </c:pt>
                <c:pt idx="1485">
                  <c:v>16.257000000000001</c:v>
                </c:pt>
                <c:pt idx="1486">
                  <c:v>16.271999999999988</c:v>
                </c:pt>
                <c:pt idx="1487">
                  <c:v>16.274000000000001</c:v>
                </c:pt>
                <c:pt idx="1488">
                  <c:v>16.283999999999889</c:v>
                </c:pt>
                <c:pt idx="1489">
                  <c:v>16.285999999999859</c:v>
                </c:pt>
                <c:pt idx="1490">
                  <c:v>16.302</c:v>
                </c:pt>
                <c:pt idx="1491">
                  <c:v>16.303000000000001</c:v>
                </c:pt>
                <c:pt idx="1492">
                  <c:v>16.311000000000035</c:v>
                </c:pt>
                <c:pt idx="1493">
                  <c:v>16.318000000000001</c:v>
                </c:pt>
                <c:pt idx="1494">
                  <c:v>16.323</c:v>
                </c:pt>
                <c:pt idx="1495">
                  <c:v>16.323</c:v>
                </c:pt>
                <c:pt idx="1496">
                  <c:v>16.327999999999999</c:v>
                </c:pt>
                <c:pt idx="1497">
                  <c:v>16.350999999999999</c:v>
                </c:pt>
                <c:pt idx="1498">
                  <c:v>16.388999999999989</c:v>
                </c:pt>
                <c:pt idx="1499">
                  <c:v>16.39</c:v>
                </c:pt>
                <c:pt idx="1500">
                  <c:v>16.391999999999999</c:v>
                </c:pt>
                <c:pt idx="1501">
                  <c:v>16.405999999999889</c:v>
                </c:pt>
                <c:pt idx="1502">
                  <c:v>16.416</c:v>
                </c:pt>
                <c:pt idx="1503">
                  <c:v>16.433</c:v>
                </c:pt>
                <c:pt idx="1504">
                  <c:v>16.439</c:v>
                </c:pt>
                <c:pt idx="1505">
                  <c:v>16.447999999999986</c:v>
                </c:pt>
                <c:pt idx="1506">
                  <c:v>16.465999999999855</c:v>
                </c:pt>
                <c:pt idx="1507">
                  <c:v>16.468999999999859</c:v>
                </c:pt>
                <c:pt idx="1508">
                  <c:v>16.484000000000002</c:v>
                </c:pt>
                <c:pt idx="1509">
                  <c:v>16.487999999999989</c:v>
                </c:pt>
                <c:pt idx="1510">
                  <c:v>16.489999999999867</c:v>
                </c:pt>
                <c:pt idx="1511">
                  <c:v>16.494</c:v>
                </c:pt>
                <c:pt idx="1512">
                  <c:v>16.494999999999987</c:v>
                </c:pt>
                <c:pt idx="1513">
                  <c:v>16.516999999999999</c:v>
                </c:pt>
                <c:pt idx="1514">
                  <c:v>16.536999999999999</c:v>
                </c:pt>
                <c:pt idx="1515">
                  <c:v>16.544</c:v>
                </c:pt>
                <c:pt idx="1516">
                  <c:v>16.547999999999988</c:v>
                </c:pt>
                <c:pt idx="1517">
                  <c:v>16.550999999999988</c:v>
                </c:pt>
                <c:pt idx="1518">
                  <c:v>16.559999999999999</c:v>
                </c:pt>
                <c:pt idx="1519">
                  <c:v>16.567999999999987</c:v>
                </c:pt>
                <c:pt idx="1520">
                  <c:v>16.576000000000001</c:v>
                </c:pt>
                <c:pt idx="1521">
                  <c:v>16.587</c:v>
                </c:pt>
                <c:pt idx="1522">
                  <c:v>16.59</c:v>
                </c:pt>
                <c:pt idx="1523">
                  <c:v>16.594999999999999</c:v>
                </c:pt>
                <c:pt idx="1524">
                  <c:v>16.632000000000001</c:v>
                </c:pt>
                <c:pt idx="1525">
                  <c:v>16.646000000000001</c:v>
                </c:pt>
                <c:pt idx="1526">
                  <c:v>16.661999999999999</c:v>
                </c:pt>
                <c:pt idx="1527">
                  <c:v>16.664000000000001</c:v>
                </c:pt>
                <c:pt idx="1528">
                  <c:v>16.681000000000001</c:v>
                </c:pt>
                <c:pt idx="1529">
                  <c:v>16.684000000000001</c:v>
                </c:pt>
                <c:pt idx="1530">
                  <c:v>16.739999999999988</c:v>
                </c:pt>
                <c:pt idx="1531">
                  <c:v>16.739999999999988</c:v>
                </c:pt>
                <c:pt idx="1532">
                  <c:v>16.79</c:v>
                </c:pt>
                <c:pt idx="1533">
                  <c:v>16.803999999999988</c:v>
                </c:pt>
                <c:pt idx="1534">
                  <c:v>16.823</c:v>
                </c:pt>
                <c:pt idx="1535">
                  <c:v>16.837000000000035</c:v>
                </c:pt>
                <c:pt idx="1536">
                  <c:v>16.898</c:v>
                </c:pt>
                <c:pt idx="1537">
                  <c:v>16.901</c:v>
                </c:pt>
                <c:pt idx="1538">
                  <c:v>16.907999999999987</c:v>
                </c:pt>
                <c:pt idx="1539">
                  <c:v>16.947999999999986</c:v>
                </c:pt>
                <c:pt idx="1540">
                  <c:v>16.957000000000001</c:v>
                </c:pt>
                <c:pt idx="1541">
                  <c:v>16.97</c:v>
                </c:pt>
                <c:pt idx="1542">
                  <c:v>16.975999999999889</c:v>
                </c:pt>
                <c:pt idx="1543">
                  <c:v>16.977</c:v>
                </c:pt>
                <c:pt idx="1544">
                  <c:v>16.984000000000002</c:v>
                </c:pt>
                <c:pt idx="1545">
                  <c:v>17.021999999999988</c:v>
                </c:pt>
                <c:pt idx="1546">
                  <c:v>17.030999999999999</c:v>
                </c:pt>
                <c:pt idx="1547">
                  <c:v>17.084999999999987</c:v>
                </c:pt>
                <c:pt idx="1548">
                  <c:v>17.094999999999999</c:v>
                </c:pt>
                <c:pt idx="1549">
                  <c:v>17.100000000000001</c:v>
                </c:pt>
                <c:pt idx="1550">
                  <c:v>17.12</c:v>
                </c:pt>
                <c:pt idx="1551">
                  <c:v>17.12</c:v>
                </c:pt>
                <c:pt idx="1552">
                  <c:v>17.138999999999999</c:v>
                </c:pt>
                <c:pt idx="1553">
                  <c:v>17.140999999999988</c:v>
                </c:pt>
                <c:pt idx="1554">
                  <c:v>17.186</c:v>
                </c:pt>
                <c:pt idx="1555">
                  <c:v>17.190000000000001</c:v>
                </c:pt>
                <c:pt idx="1556">
                  <c:v>17.190000000000001</c:v>
                </c:pt>
                <c:pt idx="1557">
                  <c:v>17.202999999999989</c:v>
                </c:pt>
                <c:pt idx="1558">
                  <c:v>17.212</c:v>
                </c:pt>
                <c:pt idx="1559">
                  <c:v>17.216999999999999</c:v>
                </c:pt>
                <c:pt idx="1560">
                  <c:v>17.241999999999987</c:v>
                </c:pt>
                <c:pt idx="1561">
                  <c:v>17.247</c:v>
                </c:pt>
                <c:pt idx="1562">
                  <c:v>17.257000000000001</c:v>
                </c:pt>
                <c:pt idx="1563">
                  <c:v>17.260000000000002</c:v>
                </c:pt>
                <c:pt idx="1564">
                  <c:v>17.27</c:v>
                </c:pt>
                <c:pt idx="1565">
                  <c:v>17.271000000000001</c:v>
                </c:pt>
                <c:pt idx="1566">
                  <c:v>17.277000000000001</c:v>
                </c:pt>
                <c:pt idx="1567">
                  <c:v>17.287999999999986</c:v>
                </c:pt>
                <c:pt idx="1568">
                  <c:v>17.291</c:v>
                </c:pt>
                <c:pt idx="1569">
                  <c:v>17.352</c:v>
                </c:pt>
                <c:pt idx="1570">
                  <c:v>17.373999999999999</c:v>
                </c:pt>
                <c:pt idx="1571">
                  <c:v>17.385999999999989</c:v>
                </c:pt>
                <c:pt idx="1572">
                  <c:v>17.395</c:v>
                </c:pt>
                <c:pt idx="1573">
                  <c:v>17.404</c:v>
                </c:pt>
                <c:pt idx="1574">
                  <c:v>17.417999999999999</c:v>
                </c:pt>
                <c:pt idx="1575">
                  <c:v>17.43</c:v>
                </c:pt>
                <c:pt idx="1576">
                  <c:v>17.433</c:v>
                </c:pt>
                <c:pt idx="1577">
                  <c:v>17.442999999999859</c:v>
                </c:pt>
                <c:pt idx="1578">
                  <c:v>17.454000000000001</c:v>
                </c:pt>
                <c:pt idx="1579">
                  <c:v>17.462999999999848</c:v>
                </c:pt>
                <c:pt idx="1580">
                  <c:v>17.491999999999987</c:v>
                </c:pt>
                <c:pt idx="1581">
                  <c:v>17.504999999999999</c:v>
                </c:pt>
                <c:pt idx="1582">
                  <c:v>17.504999999999999</c:v>
                </c:pt>
                <c:pt idx="1583">
                  <c:v>17.513999999999999</c:v>
                </c:pt>
                <c:pt idx="1584">
                  <c:v>17.530999999999999</c:v>
                </c:pt>
                <c:pt idx="1585">
                  <c:v>17.552</c:v>
                </c:pt>
                <c:pt idx="1586">
                  <c:v>17.57</c:v>
                </c:pt>
                <c:pt idx="1587">
                  <c:v>17.581</c:v>
                </c:pt>
                <c:pt idx="1588">
                  <c:v>17.600999999999999</c:v>
                </c:pt>
                <c:pt idx="1589">
                  <c:v>17.66</c:v>
                </c:pt>
                <c:pt idx="1590">
                  <c:v>17.667000000000005</c:v>
                </c:pt>
                <c:pt idx="1591">
                  <c:v>17.707000000000001</c:v>
                </c:pt>
                <c:pt idx="1592">
                  <c:v>17.731999999999999</c:v>
                </c:pt>
                <c:pt idx="1593">
                  <c:v>17.736000000000001</c:v>
                </c:pt>
                <c:pt idx="1594">
                  <c:v>17.751999999999999</c:v>
                </c:pt>
                <c:pt idx="1595">
                  <c:v>17.774000000000001</c:v>
                </c:pt>
                <c:pt idx="1596">
                  <c:v>17.777999999999999</c:v>
                </c:pt>
                <c:pt idx="1597">
                  <c:v>17.792999999999989</c:v>
                </c:pt>
                <c:pt idx="1598">
                  <c:v>17.798999999999989</c:v>
                </c:pt>
                <c:pt idx="1599">
                  <c:v>17.8</c:v>
                </c:pt>
                <c:pt idx="1600">
                  <c:v>17.837000000000035</c:v>
                </c:pt>
                <c:pt idx="1601">
                  <c:v>17.847999999999999</c:v>
                </c:pt>
                <c:pt idx="1602">
                  <c:v>17.88</c:v>
                </c:pt>
                <c:pt idx="1603">
                  <c:v>17.896999999999988</c:v>
                </c:pt>
                <c:pt idx="1604">
                  <c:v>17.904</c:v>
                </c:pt>
                <c:pt idx="1605">
                  <c:v>17.904999999999987</c:v>
                </c:pt>
                <c:pt idx="1606">
                  <c:v>17.954999999999988</c:v>
                </c:pt>
                <c:pt idx="1607">
                  <c:v>17.964999999999989</c:v>
                </c:pt>
                <c:pt idx="1608">
                  <c:v>17.981000000000002</c:v>
                </c:pt>
                <c:pt idx="1609">
                  <c:v>17.981999999999989</c:v>
                </c:pt>
                <c:pt idx="1610">
                  <c:v>18.009</c:v>
                </c:pt>
                <c:pt idx="1611">
                  <c:v>18.010000000000005</c:v>
                </c:pt>
                <c:pt idx="1612">
                  <c:v>18.033000000000001</c:v>
                </c:pt>
                <c:pt idx="1613">
                  <c:v>18.068999999999889</c:v>
                </c:pt>
                <c:pt idx="1614">
                  <c:v>18.126999999999999</c:v>
                </c:pt>
                <c:pt idx="1615">
                  <c:v>18.14</c:v>
                </c:pt>
                <c:pt idx="1616">
                  <c:v>18.16</c:v>
                </c:pt>
                <c:pt idx="1617">
                  <c:v>18.169</c:v>
                </c:pt>
                <c:pt idx="1618">
                  <c:v>18.172000000000001</c:v>
                </c:pt>
                <c:pt idx="1619">
                  <c:v>18.18</c:v>
                </c:pt>
                <c:pt idx="1620">
                  <c:v>18.212</c:v>
                </c:pt>
                <c:pt idx="1621">
                  <c:v>18.224</c:v>
                </c:pt>
                <c:pt idx="1622">
                  <c:v>18.234999999999999</c:v>
                </c:pt>
                <c:pt idx="1623">
                  <c:v>18.244999999999987</c:v>
                </c:pt>
                <c:pt idx="1624">
                  <c:v>18.257000000000001</c:v>
                </c:pt>
                <c:pt idx="1625">
                  <c:v>18.315999999999999</c:v>
                </c:pt>
                <c:pt idx="1626">
                  <c:v>18.335000000000001</c:v>
                </c:pt>
                <c:pt idx="1627">
                  <c:v>18.356000000000005</c:v>
                </c:pt>
                <c:pt idx="1628">
                  <c:v>18.369</c:v>
                </c:pt>
                <c:pt idx="1629">
                  <c:v>18.382999999999889</c:v>
                </c:pt>
                <c:pt idx="1630">
                  <c:v>18.384</c:v>
                </c:pt>
                <c:pt idx="1631">
                  <c:v>18.408999999999889</c:v>
                </c:pt>
                <c:pt idx="1632">
                  <c:v>18.419</c:v>
                </c:pt>
                <c:pt idx="1633">
                  <c:v>18.425999999999867</c:v>
                </c:pt>
                <c:pt idx="1634">
                  <c:v>18.433</c:v>
                </c:pt>
                <c:pt idx="1635">
                  <c:v>18.454000000000001</c:v>
                </c:pt>
                <c:pt idx="1636">
                  <c:v>18.471</c:v>
                </c:pt>
                <c:pt idx="1637">
                  <c:v>18.484000000000002</c:v>
                </c:pt>
                <c:pt idx="1638">
                  <c:v>18.484000000000002</c:v>
                </c:pt>
                <c:pt idx="1639">
                  <c:v>18.487999999999989</c:v>
                </c:pt>
                <c:pt idx="1640">
                  <c:v>18.495999999999889</c:v>
                </c:pt>
                <c:pt idx="1641">
                  <c:v>18.564</c:v>
                </c:pt>
                <c:pt idx="1642">
                  <c:v>18.597000000000001</c:v>
                </c:pt>
                <c:pt idx="1643">
                  <c:v>18.605</c:v>
                </c:pt>
                <c:pt idx="1644">
                  <c:v>18.606000000000005</c:v>
                </c:pt>
                <c:pt idx="1645">
                  <c:v>18.606999999999999</c:v>
                </c:pt>
                <c:pt idx="1646">
                  <c:v>18.616000000000035</c:v>
                </c:pt>
                <c:pt idx="1647">
                  <c:v>18.626000000000001</c:v>
                </c:pt>
                <c:pt idx="1648">
                  <c:v>18.626999999999999</c:v>
                </c:pt>
                <c:pt idx="1649">
                  <c:v>18.687000000000001</c:v>
                </c:pt>
                <c:pt idx="1650">
                  <c:v>18.695</c:v>
                </c:pt>
                <c:pt idx="1651">
                  <c:v>18.715</c:v>
                </c:pt>
                <c:pt idx="1652">
                  <c:v>18.748999999999889</c:v>
                </c:pt>
                <c:pt idx="1653">
                  <c:v>18.759</c:v>
                </c:pt>
                <c:pt idx="1654">
                  <c:v>18.771999999999988</c:v>
                </c:pt>
                <c:pt idx="1655">
                  <c:v>18.774000000000001</c:v>
                </c:pt>
                <c:pt idx="1656">
                  <c:v>18.809000000000001</c:v>
                </c:pt>
                <c:pt idx="1657">
                  <c:v>18.812000000000001</c:v>
                </c:pt>
                <c:pt idx="1658">
                  <c:v>18.907999999999987</c:v>
                </c:pt>
                <c:pt idx="1659">
                  <c:v>18.931999999999999</c:v>
                </c:pt>
                <c:pt idx="1660">
                  <c:v>18.931999999999999</c:v>
                </c:pt>
                <c:pt idx="1661">
                  <c:v>18.952999999999989</c:v>
                </c:pt>
                <c:pt idx="1662">
                  <c:v>18.985999999999841</c:v>
                </c:pt>
                <c:pt idx="1663">
                  <c:v>18.986999999999867</c:v>
                </c:pt>
                <c:pt idx="1664">
                  <c:v>18.998999999999889</c:v>
                </c:pt>
                <c:pt idx="1665">
                  <c:v>19.042000000000002</c:v>
                </c:pt>
                <c:pt idx="1666">
                  <c:v>19.05</c:v>
                </c:pt>
                <c:pt idx="1667">
                  <c:v>19.081</c:v>
                </c:pt>
                <c:pt idx="1668">
                  <c:v>19.117000000000139</c:v>
                </c:pt>
                <c:pt idx="1669">
                  <c:v>19.122</c:v>
                </c:pt>
                <c:pt idx="1670">
                  <c:v>19.146999999999988</c:v>
                </c:pt>
                <c:pt idx="1671">
                  <c:v>19.151000000000035</c:v>
                </c:pt>
                <c:pt idx="1672">
                  <c:v>19.152000000000001</c:v>
                </c:pt>
                <c:pt idx="1673">
                  <c:v>19.186</c:v>
                </c:pt>
                <c:pt idx="1674">
                  <c:v>19.187000000000001</c:v>
                </c:pt>
                <c:pt idx="1675">
                  <c:v>19.199000000000005</c:v>
                </c:pt>
                <c:pt idx="1676">
                  <c:v>19.23</c:v>
                </c:pt>
                <c:pt idx="1677">
                  <c:v>19.239999999999988</c:v>
                </c:pt>
                <c:pt idx="1678">
                  <c:v>19.241</c:v>
                </c:pt>
                <c:pt idx="1679">
                  <c:v>19.259</c:v>
                </c:pt>
                <c:pt idx="1680">
                  <c:v>19.34</c:v>
                </c:pt>
                <c:pt idx="1681">
                  <c:v>19.350000000000001</c:v>
                </c:pt>
                <c:pt idx="1682">
                  <c:v>19.359000000000005</c:v>
                </c:pt>
                <c:pt idx="1683">
                  <c:v>19.364999999999988</c:v>
                </c:pt>
                <c:pt idx="1684">
                  <c:v>19.471999999999987</c:v>
                </c:pt>
                <c:pt idx="1685">
                  <c:v>19.484000000000002</c:v>
                </c:pt>
                <c:pt idx="1686">
                  <c:v>19.503</c:v>
                </c:pt>
                <c:pt idx="1687">
                  <c:v>19.564999999999987</c:v>
                </c:pt>
                <c:pt idx="1688">
                  <c:v>19.573</c:v>
                </c:pt>
                <c:pt idx="1689">
                  <c:v>19.579000000000001</c:v>
                </c:pt>
                <c:pt idx="1690">
                  <c:v>19.600999999999999</c:v>
                </c:pt>
                <c:pt idx="1691">
                  <c:v>19.632999999999999</c:v>
                </c:pt>
                <c:pt idx="1692">
                  <c:v>19.632999999999999</c:v>
                </c:pt>
                <c:pt idx="1693">
                  <c:v>19.635999999999999</c:v>
                </c:pt>
                <c:pt idx="1694">
                  <c:v>19.648</c:v>
                </c:pt>
                <c:pt idx="1695">
                  <c:v>19.687000000000001</c:v>
                </c:pt>
                <c:pt idx="1696">
                  <c:v>19.693999999999999</c:v>
                </c:pt>
                <c:pt idx="1697">
                  <c:v>19.704999999999988</c:v>
                </c:pt>
                <c:pt idx="1698">
                  <c:v>19.744</c:v>
                </c:pt>
                <c:pt idx="1699">
                  <c:v>19.763999999999989</c:v>
                </c:pt>
                <c:pt idx="1700">
                  <c:v>19.776</c:v>
                </c:pt>
                <c:pt idx="1701">
                  <c:v>19.837000000000035</c:v>
                </c:pt>
                <c:pt idx="1702">
                  <c:v>19.876000000000001</c:v>
                </c:pt>
                <c:pt idx="1703">
                  <c:v>19.901</c:v>
                </c:pt>
                <c:pt idx="1704">
                  <c:v>19.951000000000001</c:v>
                </c:pt>
                <c:pt idx="1705">
                  <c:v>19.974</c:v>
                </c:pt>
                <c:pt idx="1706">
                  <c:v>20.004000000000001</c:v>
                </c:pt>
                <c:pt idx="1707">
                  <c:v>20.021999999999988</c:v>
                </c:pt>
                <c:pt idx="1708">
                  <c:v>20.039000000000001</c:v>
                </c:pt>
                <c:pt idx="1709">
                  <c:v>20.052</c:v>
                </c:pt>
                <c:pt idx="1710">
                  <c:v>20.111999999999998</c:v>
                </c:pt>
                <c:pt idx="1711">
                  <c:v>20.111999999999998</c:v>
                </c:pt>
                <c:pt idx="1712">
                  <c:v>20.116000000000035</c:v>
                </c:pt>
                <c:pt idx="1713">
                  <c:v>20.123000000000001</c:v>
                </c:pt>
                <c:pt idx="1714">
                  <c:v>20.126000000000001</c:v>
                </c:pt>
                <c:pt idx="1715">
                  <c:v>20.132000000000001</c:v>
                </c:pt>
                <c:pt idx="1716">
                  <c:v>20.172999999999988</c:v>
                </c:pt>
                <c:pt idx="1717">
                  <c:v>20.192</c:v>
                </c:pt>
                <c:pt idx="1718">
                  <c:v>20.219000000000001</c:v>
                </c:pt>
                <c:pt idx="1719">
                  <c:v>20.245999999999889</c:v>
                </c:pt>
                <c:pt idx="1720">
                  <c:v>20.271000000000001</c:v>
                </c:pt>
                <c:pt idx="1721">
                  <c:v>20.341999999999999</c:v>
                </c:pt>
                <c:pt idx="1722">
                  <c:v>20.384</c:v>
                </c:pt>
                <c:pt idx="1723">
                  <c:v>20.414999999999999</c:v>
                </c:pt>
                <c:pt idx="1724">
                  <c:v>20.433</c:v>
                </c:pt>
                <c:pt idx="1725">
                  <c:v>20.434999999999999</c:v>
                </c:pt>
                <c:pt idx="1726">
                  <c:v>20.479999999999986</c:v>
                </c:pt>
                <c:pt idx="1727">
                  <c:v>20.484000000000002</c:v>
                </c:pt>
                <c:pt idx="1728">
                  <c:v>20.529</c:v>
                </c:pt>
                <c:pt idx="1729">
                  <c:v>20.547000000000001</c:v>
                </c:pt>
                <c:pt idx="1730">
                  <c:v>20.559000000000001</c:v>
                </c:pt>
                <c:pt idx="1731">
                  <c:v>20.565999999999889</c:v>
                </c:pt>
                <c:pt idx="1732">
                  <c:v>20.58</c:v>
                </c:pt>
                <c:pt idx="1733">
                  <c:v>20.602</c:v>
                </c:pt>
                <c:pt idx="1734">
                  <c:v>20.638999999999999</c:v>
                </c:pt>
                <c:pt idx="1735">
                  <c:v>20.643999999999988</c:v>
                </c:pt>
                <c:pt idx="1736">
                  <c:v>20.652000000000001</c:v>
                </c:pt>
                <c:pt idx="1737">
                  <c:v>20.66</c:v>
                </c:pt>
                <c:pt idx="1738">
                  <c:v>20.702999999999989</c:v>
                </c:pt>
                <c:pt idx="1739">
                  <c:v>20.707999999999988</c:v>
                </c:pt>
                <c:pt idx="1740">
                  <c:v>20.728000000000002</c:v>
                </c:pt>
                <c:pt idx="1741">
                  <c:v>20.733000000000001</c:v>
                </c:pt>
                <c:pt idx="1742">
                  <c:v>20.736000000000001</c:v>
                </c:pt>
                <c:pt idx="1743">
                  <c:v>20.741</c:v>
                </c:pt>
                <c:pt idx="1744">
                  <c:v>20.761999999999986</c:v>
                </c:pt>
                <c:pt idx="1745">
                  <c:v>20.784999999999989</c:v>
                </c:pt>
                <c:pt idx="1746">
                  <c:v>20.809000000000001</c:v>
                </c:pt>
                <c:pt idx="1747">
                  <c:v>20.814000000000117</c:v>
                </c:pt>
                <c:pt idx="1748">
                  <c:v>20.834000000000035</c:v>
                </c:pt>
                <c:pt idx="1749">
                  <c:v>20.869</c:v>
                </c:pt>
                <c:pt idx="1750">
                  <c:v>20.931999999999999</c:v>
                </c:pt>
                <c:pt idx="1751">
                  <c:v>20.952999999999989</c:v>
                </c:pt>
                <c:pt idx="1752">
                  <c:v>20.977</c:v>
                </c:pt>
                <c:pt idx="1753">
                  <c:v>20.99</c:v>
                </c:pt>
                <c:pt idx="1754">
                  <c:v>20.992999999999874</c:v>
                </c:pt>
                <c:pt idx="1755">
                  <c:v>20.997</c:v>
                </c:pt>
                <c:pt idx="1756">
                  <c:v>21.009</c:v>
                </c:pt>
                <c:pt idx="1757">
                  <c:v>21.065999999999889</c:v>
                </c:pt>
                <c:pt idx="1758">
                  <c:v>21.084999999999987</c:v>
                </c:pt>
                <c:pt idx="1759">
                  <c:v>21.126000000000001</c:v>
                </c:pt>
                <c:pt idx="1760">
                  <c:v>21.149000000000001</c:v>
                </c:pt>
                <c:pt idx="1761">
                  <c:v>21.183</c:v>
                </c:pt>
                <c:pt idx="1762">
                  <c:v>21.193000000000001</c:v>
                </c:pt>
                <c:pt idx="1763">
                  <c:v>21.193999999999999</c:v>
                </c:pt>
                <c:pt idx="1764">
                  <c:v>21.284999999999989</c:v>
                </c:pt>
                <c:pt idx="1765">
                  <c:v>21.288999999999863</c:v>
                </c:pt>
                <c:pt idx="1766">
                  <c:v>21.315000000000001</c:v>
                </c:pt>
                <c:pt idx="1767">
                  <c:v>21.361000000000001</c:v>
                </c:pt>
                <c:pt idx="1768">
                  <c:v>21.369</c:v>
                </c:pt>
                <c:pt idx="1769">
                  <c:v>21.369</c:v>
                </c:pt>
                <c:pt idx="1770">
                  <c:v>21.369</c:v>
                </c:pt>
                <c:pt idx="1771">
                  <c:v>21.414999999999999</c:v>
                </c:pt>
                <c:pt idx="1772">
                  <c:v>21.461999999999989</c:v>
                </c:pt>
                <c:pt idx="1773">
                  <c:v>21.629000000000001</c:v>
                </c:pt>
                <c:pt idx="1774">
                  <c:v>21.664000000000001</c:v>
                </c:pt>
                <c:pt idx="1775">
                  <c:v>21.7</c:v>
                </c:pt>
                <c:pt idx="1776">
                  <c:v>21.702000000000002</c:v>
                </c:pt>
                <c:pt idx="1777">
                  <c:v>21.757000000000001</c:v>
                </c:pt>
                <c:pt idx="1778">
                  <c:v>21.776</c:v>
                </c:pt>
                <c:pt idx="1779">
                  <c:v>21.783999999999889</c:v>
                </c:pt>
                <c:pt idx="1780">
                  <c:v>21.864000000000001</c:v>
                </c:pt>
                <c:pt idx="1781">
                  <c:v>21.949000000000002</c:v>
                </c:pt>
                <c:pt idx="1782">
                  <c:v>21.966999999999889</c:v>
                </c:pt>
                <c:pt idx="1783">
                  <c:v>22.004999999999999</c:v>
                </c:pt>
                <c:pt idx="1784">
                  <c:v>22.027999999999999</c:v>
                </c:pt>
                <c:pt idx="1785">
                  <c:v>22.033999999999999</c:v>
                </c:pt>
                <c:pt idx="1786">
                  <c:v>22.064</c:v>
                </c:pt>
                <c:pt idx="1787">
                  <c:v>22.071999999999999</c:v>
                </c:pt>
                <c:pt idx="1788">
                  <c:v>22.118000000000031</c:v>
                </c:pt>
                <c:pt idx="1789">
                  <c:v>22.140999999999988</c:v>
                </c:pt>
                <c:pt idx="1790">
                  <c:v>22.212</c:v>
                </c:pt>
                <c:pt idx="1791">
                  <c:v>22.382999999999889</c:v>
                </c:pt>
                <c:pt idx="1792">
                  <c:v>22.420999999999989</c:v>
                </c:pt>
                <c:pt idx="1793">
                  <c:v>22.492999999999874</c:v>
                </c:pt>
                <c:pt idx="1794">
                  <c:v>22.504999999999999</c:v>
                </c:pt>
                <c:pt idx="1795">
                  <c:v>22.527000000000001</c:v>
                </c:pt>
                <c:pt idx="1796">
                  <c:v>22.529</c:v>
                </c:pt>
                <c:pt idx="1797">
                  <c:v>22.548999999999989</c:v>
                </c:pt>
                <c:pt idx="1798">
                  <c:v>22.550999999999988</c:v>
                </c:pt>
                <c:pt idx="1799">
                  <c:v>22.558</c:v>
                </c:pt>
                <c:pt idx="1800">
                  <c:v>22.594000000000001</c:v>
                </c:pt>
                <c:pt idx="1801">
                  <c:v>22.669</c:v>
                </c:pt>
                <c:pt idx="1802">
                  <c:v>22.698</c:v>
                </c:pt>
                <c:pt idx="1803">
                  <c:v>22.725999999999889</c:v>
                </c:pt>
                <c:pt idx="1804">
                  <c:v>22.781999999999989</c:v>
                </c:pt>
                <c:pt idx="1805">
                  <c:v>22.815000000000001</c:v>
                </c:pt>
                <c:pt idx="1806">
                  <c:v>22.821000000000005</c:v>
                </c:pt>
                <c:pt idx="1807">
                  <c:v>22.838000000000001</c:v>
                </c:pt>
                <c:pt idx="1808">
                  <c:v>22.841999999999999</c:v>
                </c:pt>
                <c:pt idx="1809">
                  <c:v>22.885999999999989</c:v>
                </c:pt>
                <c:pt idx="1810">
                  <c:v>22.898</c:v>
                </c:pt>
                <c:pt idx="1811">
                  <c:v>22.959999999999987</c:v>
                </c:pt>
                <c:pt idx="1812">
                  <c:v>22.964999999999989</c:v>
                </c:pt>
                <c:pt idx="1813">
                  <c:v>22.977</c:v>
                </c:pt>
                <c:pt idx="1814">
                  <c:v>23.007000000000001</c:v>
                </c:pt>
                <c:pt idx="1815">
                  <c:v>23.024999999999999</c:v>
                </c:pt>
                <c:pt idx="1816">
                  <c:v>23.100999999999999</c:v>
                </c:pt>
                <c:pt idx="1817">
                  <c:v>23.175000000000001</c:v>
                </c:pt>
                <c:pt idx="1818">
                  <c:v>23.193000000000001</c:v>
                </c:pt>
                <c:pt idx="1819">
                  <c:v>23.204999999999988</c:v>
                </c:pt>
                <c:pt idx="1820">
                  <c:v>23.259</c:v>
                </c:pt>
                <c:pt idx="1821">
                  <c:v>23.260999999999989</c:v>
                </c:pt>
                <c:pt idx="1822">
                  <c:v>23.350999999999999</c:v>
                </c:pt>
                <c:pt idx="1823">
                  <c:v>23.404</c:v>
                </c:pt>
                <c:pt idx="1824">
                  <c:v>23.417000000000005</c:v>
                </c:pt>
                <c:pt idx="1825">
                  <c:v>23.434999999999999</c:v>
                </c:pt>
                <c:pt idx="1826">
                  <c:v>23.447999999999986</c:v>
                </c:pt>
                <c:pt idx="1827">
                  <c:v>23.503</c:v>
                </c:pt>
                <c:pt idx="1828">
                  <c:v>23.513999999999999</c:v>
                </c:pt>
                <c:pt idx="1829">
                  <c:v>23.55</c:v>
                </c:pt>
                <c:pt idx="1830">
                  <c:v>23.558</c:v>
                </c:pt>
                <c:pt idx="1831">
                  <c:v>23.568999999999889</c:v>
                </c:pt>
                <c:pt idx="1832">
                  <c:v>23.587999999999987</c:v>
                </c:pt>
                <c:pt idx="1833">
                  <c:v>23.605</c:v>
                </c:pt>
                <c:pt idx="1834">
                  <c:v>23.713000000000001</c:v>
                </c:pt>
                <c:pt idx="1835">
                  <c:v>23.744999999999987</c:v>
                </c:pt>
                <c:pt idx="1836">
                  <c:v>23.757999999999999</c:v>
                </c:pt>
                <c:pt idx="1837">
                  <c:v>23.787999999999986</c:v>
                </c:pt>
                <c:pt idx="1838">
                  <c:v>23.927999999999987</c:v>
                </c:pt>
                <c:pt idx="1839">
                  <c:v>24.015000000000001</c:v>
                </c:pt>
                <c:pt idx="1840">
                  <c:v>24.053999999999988</c:v>
                </c:pt>
                <c:pt idx="1841">
                  <c:v>24.087</c:v>
                </c:pt>
                <c:pt idx="1842">
                  <c:v>24.097000000000001</c:v>
                </c:pt>
                <c:pt idx="1843">
                  <c:v>24.114999999999998</c:v>
                </c:pt>
                <c:pt idx="1844">
                  <c:v>24.137000000000128</c:v>
                </c:pt>
                <c:pt idx="1845">
                  <c:v>24.140999999999988</c:v>
                </c:pt>
                <c:pt idx="1846">
                  <c:v>24.146999999999988</c:v>
                </c:pt>
                <c:pt idx="1847">
                  <c:v>24.177000000000035</c:v>
                </c:pt>
                <c:pt idx="1848">
                  <c:v>24.186</c:v>
                </c:pt>
                <c:pt idx="1849">
                  <c:v>24.22</c:v>
                </c:pt>
                <c:pt idx="1850">
                  <c:v>24.260999999999989</c:v>
                </c:pt>
                <c:pt idx="1851">
                  <c:v>24.27</c:v>
                </c:pt>
                <c:pt idx="1852">
                  <c:v>24.331000000000031</c:v>
                </c:pt>
                <c:pt idx="1853">
                  <c:v>24.363</c:v>
                </c:pt>
                <c:pt idx="1854">
                  <c:v>24.367000000000001</c:v>
                </c:pt>
                <c:pt idx="1855">
                  <c:v>24.404</c:v>
                </c:pt>
                <c:pt idx="1856">
                  <c:v>24.461999999999989</c:v>
                </c:pt>
                <c:pt idx="1857">
                  <c:v>24.602</c:v>
                </c:pt>
                <c:pt idx="1858">
                  <c:v>24.611000000000129</c:v>
                </c:pt>
                <c:pt idx="1859">
                  <c:v>24.658000000000001</c:v>
                </c:pt>
                <c:pt idx="1860">
                  <c:v>24.690999999999999</c:v>
                </c:pt>
                <c:pt idx="1861">
                  <c:v>24.744999999999987</c:v>
                </c:pt>
                <c:pt idx="1862">
                  <c:v>24.826000000000001</c:v>
                </c:pt>
                <c:pt idx="1863">
                  <c:v>24.834000000000035</c:v>
                </c:pt>
                <c:pt idx="1864">
                  <c:v>25.076000000000001</c:v>
                </c:pt>
                <c:pt idx="1865">
                  <c:v>25.212</c:v>
                </c:pt>
                <c:pt idx="1866">
                  <c:v>25.332000000000001</c:v>
                </c:pt>
                <c:pt idx="1867">
                  <c:v>25.347000000000001</c:v>
                </c:pt>
                <c:pt idx="1868">
                  <c:v>25.474</c:v>
                </c:pt>
                <c:pt idx="1869">
                  <c:v>25.582999999999867</c:v>
                </c:pt>
                <c:pt idx="1870">
                  <c:v>25.718</c:v>
                </c:pt>
                <c:pt idx="1871">
                  <c:v>25.827999999999999</c:v>
                </c:pt>
                <c:pt idx="1872">
                  <c:v>25.870999999999999</c:v>
                </c:pt>
                <c:pt idx="1873">
                  <c:v>25.952000000000002</c:v>
                </c:pt>
                <c:pt idx="1874">
                  <c:v>25.960999999999871</c:v>
                </c:pt>
                <c:pt idx="1875">
                  <c:v>26.021000000000001</c:v>
                </c:pt>
                <c:pt idx="1876">
                  <c:v>26.2</c:v>
                </c:pt>
                <c:pt idx="1877">
                  <c:v>26.210999999999999</c:v>
                </c:pt>
                <c:pt idx="1878">
                  <c:v>26.254999999999999</c:v>
                </c:pt>
                <c:pt idx="1879">
                  <c:v>26.39</c:v>
                </c:pt>
                <c:pt idx="1880">
                  <c:v>26.434000000000001</c:v>
                </c:pt>
                <c:pt idx="1881">
                  <c:v>26.568999999999889</c:v>
                </c:pt>
                <c:pt idx="1882">
                  <c:v>26.788999999999863</c:v>
                </c:pt>
                <c:pt idx="1883">
                  <c:v>26.847999999999999</c:v>
                </c:pt>
                <c:pt idx="1884">
                  <c:v>26.859000000000005</c:v>
                </c:pt>
                <c:pt idx="1885">
                  <c:v>26.863</c:v>
                </c:pt>
                <c:pt idx="1886">
                  <c:v>26.908999999999889</c:v>
                </c:pt>
                <c:pt idx="1887">
                  <c:v>26.922999999999867</c:v>
                </c:pt>
                <c:pt idx="1888">
                  <c:v>26.927999999999987</c:v>
                </c:pt>
                <c:pt idx="1889">
                  <c:v>26.963999999999889</c:v>
                </c:pt>
                <c:pt idx="1890">
                  <c:v>26.967999999999989</c:v>
                </c:pt>
                <c:pt idx="1891">
                  <c:v>27.109000000000005</c:v>
                </c:pt>
                <c:pt idx="1892">
                  <c:v>27.113000000000035</c:v>
                </c:pt>
                <c:pt idx="1893">
                  <c:v>27.125</c:v>
                </c:pt>
                <c:pt idx="1894">
                  <c:v>27.193999999999999</c:v>
                </c:pt>
                <c:pt idx="1895">
                  <c:v>27.263000000000002</c:v>
                </c:pt>
                <c:pt idx="1896">
                  <c:v>27.404</c:v>
                </c:pt>
                <c:pt idx="1897">
                  <c:v>27.417000000000005</c:v>
                </c:pt>
                <c:pt idx="1898">
                  <c:v>27.419</c:v>
                </c:pt>
                <c:pt idx="1899">
                  <c:v>27.420999999999989</c:v>
                </c:pt>
                <c:pt idx="1900">
                  <c:v>27.47</c:v>
                </c:pt>
                <c:pt idx="1901">
                  <c:v>27.474</c:v>
                </c:pt>
                <c:pt idx="1902">
                  <c:v>27.5</c:v>
                </c:pt>
                <c:pt idx="1903">
                  <c:v>27.523</c:v>
                </c:pt>
                <c:pt idx="1904">
                  <c:v>27.526</c:v>
                </c:pt>
                <c:pt idx="1905">
                  <c:v>27.640999999999988</c:v>
                </c:pt>
                <c:pt idx="1906">
                  <c:v>27.677000000000035</c:v>
                </c:pt>
                <c:pt idx="1907">
                  <c:v>27.702999999999989</c:v>
                </c:pt>
                <c:pt idx="1908">
                  <c:v>27.856000000000005</c:v>
                </c:pt>
                <c:pt idx="1909">
                  <c:v>27.936</c:v>
                </c:pt>
                <c:pt idx="1910">
                  <c:v>27.985999999999841</c:v>
                </c:pt>
                <c:pt idx="1911">
                  <c:v>28.001000000000001</c:v>
                </c:pt>
                <c:pt idx="1912">
                  <c:v>28.032</c:v>
                </c:pt>
                <c:pt idx="1913">
                  <c:v>28.044</c:v>
                </c:pt>
                <c:pt idx="1914">
                  <c:v>28.135000000000005</c:v>
                </c:pt>
                <c:pt idx="1915">
                  <c:v>28.167999999999999</c:v>
                </c:pt>
                <c:pt idx="1916">
                  <c:v>28.384</c:v>
                </c:pt>
                <c:pt idx="1917">
                  <c:v>28.419</c:v>
                </c:pt>
                <c:pt idx="1918">
                  <c:v>28.436</c:v>
                </c:pt>
                <c:pt idx="1919">
                  <c:v>28.602</c:v>
                </c:pt>
                <c:pt idx="1920">
                  <c:v>28.725999999999889</c:v>
                </c:pt>
                <c:pt idx="1921">
                  <c:v>28.911000000000001</c:v>
                </c:pt>
                <c:pt idx="1922">
                  <c:v>28.913</c:v>
                </c:pt>
                <c:pt idx="1923">
                  <c:v>28.943999999999889</c:v>
                </c:pt>
                <c:pt idx="1924">
                  <c:v>28.965999999999855</c:v>
                </c:pt>
                <c:pt idx="1925">
                  <c:v>29.143999999999988</c:v>
                </c:pt>
                <c:pt idx="1926">
                  <c:v>29.16</c:v>
                </c:pt>
                <c:pt idx="1927">
                  <c:v>29.285999999999859</c:v>
                </c:pt>
                <c:pt idx="1928">
                  <c:v>29.295999999999989</c:v>
                </c:pt>
                <c:pt idx="1929">
                  <c:v>29.329000000000001</c:v>
                </c:pt>
                <c:pt idx="1930">
                  <c:v>29.457999999999988</c:v>
                </c:pt>
                <c:pt idx="1931">
                  <c:v>29.58</c:v>
                </c:pt>
                <c:pt idx="1932">
                  <c:v>29.638999999999999</c:v>
                </c:pt>
                <c:pt idx="1933">
                  <c:v>29.681000000000001</c:v>
                </c:pt>
                <c:pt idx="1934">
                  <c:v>29.744</c:v>
                </c:pt>
                <c:pt idx="1935">
                  <c:v>29.77</c:v>
                </c:pt>
                <c:pt idx="1936">
                  <c:v>29.786999999999889</c:v>
                </c:pt>
                <c:pt idx="1937">
                  <c:v>29.978999999999989</c:v>
                </c:pt>
                <c:pt idx="1938">
                  <c:v>30.111000000000129</c:v>
                </c:pt>
                <c:pt idx="1939">
                  <c:v>30.131000000000125</c:v>
                </c:pt>
                <c:pt idx="1940">
                  <c:v>30.158000000000001</c:v>
                </c:pt>
                <c:pt idx="1941">
                  <c:v>30.167999999999999</c:v>
                </c:pt>
                <c:pt idx="1942">
                  <c:v>30.264999999999986</c:v>
                </c:pt>
                <c:pt idx="1943">
                  <c:v>30.280999999999889</c:v>
                </c:pt>
                <c:pt idx="1944">
                  <c:v>30.437999999999999</c:v>
                </c:pt>
                <c:pt idx="1945">
                  <c:v>30.658999999999999</c:v>
                </c:pt>
                <c:pt idx="1946">
                  <c:v>30.834000000000035</c:v>
                </c:pt>
                <c:pt idx="1947">
                  <c:v>30.887</c:v>
                </c:pt>
                <c:pt idx="1948">
                  <c:v>31.001999999999999</c:v>
                </c:pt>
                <c:pt idx="1949">
                  <c:v>31.334000000000035</c:v>
                </c:pt>
                <c:pt idx="1950">
                  <c:v>31.376000000000001</c:v>
                </c:pt>
                <c:pt idx="1951">
                  <c:v>31.494</c:v>
                </c:pt>
                <c:pt idx="1952">
                  <c:v>31.916</c:v>
                </c:pt>
                <c:pt idx="1953">
                  <c:v>32.033000000000001</c:v>
                </c:pt>
                <c:pt idx="1954">
                  <c:v>32.076000000000001</c:v>
                </c:pt>
                <c:pt idx="1955">
                  <c:v>32.303999999999995</c:v>
                </c:pt>
                <c:pt idx="1956">
                  <c:v>32.479000000000006</c:v>
                </c:pt>
                <c:pt idx="1957">
                  <c:v>32.829000000000001</c:v>
                </c:pt>
                <c:pt idx="1958">
                  <c:v>32.847999999999999</c:v>
                </c:pt>
                <c:pt idx="1959">
                  <c:v>32.949999999999996</c:v>
                </c:pt>
                <c:pt idx="1960">
                  <c:v>33.130000000000003</c:v>
                </c:pt>
                <c:pt idx="1961">
                  <c:v>33.28</c:v>
                </c:pt>
                <c:pt idx="1962">
                  <c:v>33.450999999999993</c:v>
                </c:pt>
                <c:pt idx="1963">
                  <c:v>33.774000000000001</c:v>
                </c:pt>
                <c:pt idx="1964">
                  <c:v>33.797000000000011</c:v>
                </c:pt>
                <c:pt idx="1965">
                  <c:v>33.838000000000001</c:v>
                </c:pt>
                <c:pt idx="1966">
                  <c:v>34.072000000000003</c:v>
                </c:pt>
                <c:pt idx="1967">
                  <c:v>34.531000000000006</c:v>
                </c:pt>
                <c:pt idx="1968">
                  <c:v>34.682000000000002</c:v>
                </c:pt>
                <c:pt idx="1969">
                  <c:v>34.78</c:v>
                </c:pt>
                <c:pt idx="1970">
                  <c:v>34.841999999999999</c:v>
                </c:pt>
                <c:pt idx="1971">
                  <c:v>35.027000000000001</c:v>
                </c:pt>
                <c:pt idx="1972">
                  <c:v>35.789000000000001</c:v>
                </c:pt>
                <c:pt idx="1973">
                  <c:v>35.996000000000002</c:v>
                </c:pt>
                <c:pt idx="1974">
                  <c:v>36.11</c:v>
                </c:pt>
                <c:pt idx="1975">
                  <c:v>37.538000000000011</c:v>
                </c:pt>
                <c:pt idx="1976">
                  <c:v>37.666000000000011</c:v>
                </c:pt>
                <c:pt idx="1977">
                  <c:v>37.911999999999999</c:v>
                </c:pt>
                <c:pt idx="1978">
                  <c:v>38.062000000000012</c:v>
                </c:pt>
                <c:pt idx="1979">
                  <c:v>38.357999999999997</c:v>
                </c:pt>
                <c:pt idx="1980">
                  <c:v>38.9</c:v>
                </c:pt>
                <c:pt idx="1981">
                  <c:v>39.428000000000011</c:v>
                </c:pt>
                <c:pt idx="1982">
                  <c:v>39.692000000000213</c:v>
                </c:pt>
              </c:numCache>
            </c:numRef>
          </c:xVal>
          <c:yVal>
            <c:numRef>
              <c:f>Height_sum!$G$2:$G$1985</c:f>
              <c:numCache>
                <c:formatCode>General</c:formatCode>
                <c:ptCount val="1983"/>
                <c:pt idx="0">
                  <c:v>38.377823999999997</c:v>
                </c:pt>
                <c:pt idx="1">
                  <c:v>38.465455000000013</c:v>
                </c:pt>
                <c:pt idx="2">
                  <c:v>38.474378000000002</c:v>
                </c:pt>
                <c:pt idx="3">
                  <c:v>38.449830999999996</c:v>
                </c:pt>
                <c:pt idx="4">
                  <c:v>38.457181999999996</c:v>
                </c:pt>
                <c:pt idx="5">
                  <c:v>38.450979999999994</c:v>
                </c:pt>
                <c:pt idx="6">
                  <c:v>38.463257000000006</c:v>
                </c:pt>
                <c:pt idx="7">
                  <c:v>38.477954000000004</c:v>
                </c:pt>
                <c:pt idx="8">
                  <c:v>38.131377000000001</c:v>
                </c:pt>
                <c:pt idx="9">
                  <c:v>38.449337</c:v>
                </c:pt>
                <c:pt idx="10">
                  <c:v>38.466133000000013</c:v>
                </c:pt>
                <c:pt idx="11">
                  <c:v>38.467161000000004</c:v>
                </c:pt>
                <c:pt idx="12">
                  <c:v>38.437233000000006</c:v>
                </c:pt>
                <c:pt idx="13">
                  <c:v>38.466619000000001</c:v>
                </c:pt>
                <c:pt idx="14">
                  <c:v>38.465584</c:v>
                </c:pt>
                <c:pt idx="15">
                  <c:v>38.445496000000006</c:v>
                </c:pt>
                <c:pt idx="16">
                  <c:v>35.614693999999993</c:v>
                </c:pt>
                <c:pt idx="17">
                  <c:v>38.396868999999995</c:v>
                </c:pt>
                <c:pt idx="18">
                  <c:v>34.952999999999996</c:v>
                </c:pt>
                <c:pt idx="19">
                  <c:v>38.444252999999996</c:v>
                </c:pt>
                <c:pt idx="20">
                  <c:v>38.143056000000001</c:v>
                </c:pt>
                <c:pt idx="21">
                  <c:v>38.454260999999974</c:v>
                </c:pt>
                <c:pt idx="22">
                  <c:v>34.985639000000006</c:v>
                </c:pt>
                <c:pt idx="23">
                  <c:v>38.427475000000001</c:v>
                </c:pt>
                <c:pt idx="24">
                  <c:v>34.903166999999996</c:v>
                </c:pt>
                <c:pt idx="25">
                  <c:v>42.335000000000001</c:v>
                </c:pt>
                <c:pt idx="26">
                  <c:v>38.446311000000001</c:v>
                </c:pt>
                <c:pt idx="27">
                  <c:v>38.149758000000013</c:v>
                </c:pt>
                <c:pt idx="28">
                  <c:v>38.429804000000004</c:v>
                </c:pt>
                <c:pt idx="29">
                  <c:v>35.121778000000013</c:v>
                </c:pt>
                <c:pt idx="30">
                  <c:v>38.447340999999994</c:v>
                </c:pt>
                <c:pt idx="31">
                  <c:v>43.012217</c:v>
                </c:pt>
                <c:pt idx="32">
                  <c:v>34.910443999999998</c:v>
                </c:pt>
                <c:pt idx="33">
                  <c:v>38.336406999999994</c:v>
                </c:pt>
                <c:pt idx="34">
                  <c:v>38.447703999999995</c:v>
                </c:pt>
                <c:pt idx="35">
                  <c:v>38.191146000000003</c:v>
                </c:pt>
                <c:pt idx="36">
                  <c:v>38.137518000000163</c:v>
                </c:pt>
                <c:pt idx="37">
                  <c:v>37.825371000000011</c:v>
                </c:pt>
                <c:pt idx="38">
                  <c:v>38.447597999999999</c:v>
                </c:pt>
                <c:pt idx="39">
                  <c:v>38.061821999999999</c:v>
                </c:pt>
                <c:pt idx="40">
                  <c:v>38.436815000000003</c:v>
                </c:pt>
                <c:pt idx="41">
                  <c:v>38.373528</c:v>
                </c:pt>
                <c:pt idx="42">
                  <c:v>38.432688999999996</c:v>
                </c:pt>
                <c:pt idx="43">
                  <c:v>38.312373000000001</c:v>
                </c:pt>
                <c:pt idx="44">
                  <c:v>35.220472000000228</c:v>
                </c:pt>
                <c:pt idx="45">
                  <c:v>42.330722000000002</c:v>
                </c:pt>
                <c:pt idx="46">
                  <c:v>38.128429000000011</c:v>
                </c:pt>
                <c:pt idx="47">
                  <c:v>38.432266999999996</c:v>
                </c:pt>
                <c:pt idx="48">
                  <c:v>38.049933000000003</c:v>
                </c:pt>
                <c:pt idx="49">
                  <c:v>38.375936000000003</c:v>
                </c:pt>
                <c:pt idx="50">
                  <c:v>43.193485000000003</c:v>
                </c:pt>
                <c:pt idx="51">
                  <c:v>38.441864999999844</c:v>
                </c:pt>
                <c:pt idx="52">
                  <c:v>34.986306000000006</c:v>
                </c:pt>
                <c:pt idx="53">
                  <c:v>38.447527999999998</c:v>
                </c:pt>
                <c:pt idx="54">
                  <c:v>34.953610999999995</c:v>
                </c:pt>
                <c:pt idx="55">
                  <c:v>38.080686999999998</c:v>
                </c:pt>
                <c:pt idx="56">
                  <c:v>38.447351000000005</c:v>
                </c:pt>
                <c:pt idx="57">
                  <c:v>35.077472</c:v>
                </c:pt>
                <c:pt idx="58">
                  <c:v>35.062611000000011</c:v>
                </c:pt>
                <c:pt idx="59">
                  <c:v>38.155077000000006</c:v>
                </c:pt>
                <c:pt idx="60">
                  <c:v>38.447360999999994</c:v>
                </c:pt>
                <c:pt idx="61">
                  <c:v>37.850471999999996</c:v>
                </c:pt>
                <c:pt idx="62">
                  <c:v>38.054163999999993</c:v>
                </c:pt>
                <c:pt idx="63">
                  <c:v>43.150464999999997</c:v>
                </c:pt>
                <c:pt idx="64">
                  <c:v>38.433623000000004</c:v>
                </c:pt>
                <c:pt idx="65">
                  <c:v>38.333055000000002</c:v>
                </c:pt>
                <c:pt idx="66">
                  <c:v>38.147302000000003</c:v>
                </c:pt>
                <c:pt idx="67">
                  <c:v>38.067270000000001</c:v>
                </c:pt>
                <c:pt idx="68">
                  <c:v>38.027575000000013</c:v>
                </c:pt>
                <c:pt idx="69">
                  <c:v>38.191674000000006</c:v>
                </c:pt>
                <c:pt idx="70">
                  <c:v>38.119481999999998</c:v>
                </c:pt>
                <c:pt idx="71">
                  <c:v>35.122944000000011</c:v>
                </c:pt>
                <c:pt idx="72">
                  <c:v>38.376772000000003</c:v>
                </c:pt>
                <c:pt idx="73">
                  <c:v>38.442216000000002</c:v>
                </c:pt>
                <c:pt idx="74">
                  <c:v>38.442518000000113</c:v>
                </c:pt>
                <c:pt idx="75">
                  <c:v>42.607516000000011</c:v>
                </c:pt>
                <c:pt idx="76">
                  <c:v>38.380319</c:v>
                </c:pt>
                <c:pt idx="77">
                  <c:v>35.625694000000003</c:v>
                </c:pt>
                <c:pt idx="78">
                  <c:v>38.178882000000002</c:v>
                </c:pt>
                <c:pt idx="79">
                  <c:v>38.039805000000001</c:v>
                </c:pt>
                <c:pt idx="80">
                  <c:v>38.443059999999996</c:v>
                </c:pt>
                <c:pt idx="81">
                  <c:v>37.741447999999998</c:v>
                </c:pt>
                <c:pt idx="82">
                  <c:v>37.814892999999998</c:v>
                </c:pt>
                <c:pt idx="83">
                  <c:v>41.803560000000004</c:v>
                </c:pt>
                <c:pt idx="84">
                  <c:v>38.446395000000003</c:v>
                </c:pt>
                <c:pt idx="85">
                  <c:v>42.524252000000011</c:v>
                </c:pt>
                <c:pt idx="86">
                  <c:v>38.185000000000002</c:v>
                </c:pt>
                <c:pt idx="87">
                  <c:v>42.302928000000001</c:v>
                </c:pt>
                <c:pt idx="88">
                  <c:v>35.120917000000013</c:v>
                </c:pt>
                <c:pt idx="89">
                  <c:v>38.040061999999999</c:v>
                </c:pt>
                <c:pt idx="90">
                  <c:v>38.046578000000011</c:v>
                </c:pt>
                <c:pt idx="91">
                  <c:v>42.553936</c:v>
                </c:pt>
                <c:pt idx="92">
                  <c:v>33.885304000000005</c:v>
                </c:pt>
                <c:pt idx="93">
                  <c:v>35.122944000000011</c:v>
                </c:pt>
                <c:pt idx="94">
                  <c:v>38.400725000000001</c:v>
                </c:pt>
                <c:pt idx="95">
                  <c:v>38.450298999999994</c:v>
                </c:pt>
                <c:pt idx="96">
                  <c:v>38.189260999999995</c:v>
                </c:pt>
                <c:pt idx="97">
                  <c:v>38.189858000000001</c:v>
                </c:pt>
                <c:pt idx="98">
                  <c:v>34.904139000000001</c:v>
                </c:pt>
                <c:pt idx="99">
                  <c:v>38.183468999999995</c:v>
                </c:pt>
                <c:pt idx="100">
                  <c:v>37.842464999999997</c:v>
                </c:pt>
                <c:pt idx="101">
                  <c:v>38.450351000000005</c:v>
                </c:pt>
                <c:pt idx="102">
                  <c:v>42.220694000000002</c:v>
                </c:pt>
                <c:pt idx="103">
                  <c:v>38.003551000000002</c:v>
                </c:pt>
                <c:pt idx="104">
                  <c:v>38.033044000000004</c:v>
                </c:pt>
                <c:pt idx="105">
                  <c:v>37.994342000000003</c:v>
                </c:pt>
                <c:pt idx="106">
                  <c:v>42.726560000000013</c:v>
                </c:pt>
                <c:pt idx="107">
                  <c:v>38.213254000000006</c:v>
                </c:pt>
                <c:pt idx="108">
                  <c:v>42.310817999999998</c:v>
                </c:pt>
                <c:pt idx="109">
                  <c:v>35.035278000000012</c:v>
                </c:pt>
                <c:pt idx="110">
                  <c:v>42.362624000000004</c:v>
                </c:pt>
                <c:pt idx="111">
                  <c:v>35.144666999999998</c:v>
                </c:pt>
                <c:pt idx="112">
                  <c:v>42.114622999999995</c:v>
                </c:pt>
                <c:pt idx="113">
                  <c:v>42.324422999999996</c:v>
                </c:pt>
                <c:pt idx="114">
                  <c:v>38.020449000000006</c:v>
                </c:pt>
                <c:pt idx="115">
                  <c:v>42.395337000000012</c:v>
                </c:pt>
                <c:pt idx="116">
                  <c:v>38.008560000000003</c:v>
                </c:pt>
                <c:pt idx="117">
                  <c:v>35.218747</c:v>
                </c:pt>
                <c:pt idx="118">
                  <c:v>42.321386999999994</c:v>
                </c:pt>
                <c:pt idx="119">
                  <c:v>37.741141000000006</c:v>
                </c:pt>
                <c:pt idx="120">
                  <c:v>38.060156000000013</c:v>
                </c:pt>
                <c:pt idx="121">
                  <c:v>34.919166999999995</c:v>
                </c:pt>
                <c:pt idx="122">
                  <c:v>42.215520000000012</c:v>
                </c:pt>
                <c:pt idx="123">
                  <c:v>38.404336000000001</c:v>
                </c:pt>
                <c:pt idx="124">
                  <c:v>35.626278000000013</c:v>
                </c:pt>
                <c:pt idx="125">
                  <c:v>42.192745000000258</c:v>
                </c:pt>
                <c:pt idx="126">
                  <c:v>38.217708000000002</c:v>
                </c:pt>
                <c:pt idx="127">
                  <c:v>42.191946000000002</c:v>
                </c:pt>
                <c:pt idx="128">
                  <c:v>43.337027999999997</c:v>
                </c:pt>
                <c:pt idx="129">
                  <c:v>38.160785000000011</c:v>
                </c:pt>
                <c:pt idx="130">
                  <c:v>42.247468999999995</c:v>
                </c:pt>
                <c:pt idx="131">
                  <c:v>35.597542000000011</c:v>
                </c:pt>
                <c:pt idx="132">
                  <c:v>42.303384999999999</c:v>
                </c:pt>
                <c:pt idx="133">
                  <c:v>38.434047999999997</c:v>
                </c:pt>
                <c:pt idx="134">
                  <c:v>37.807649999999995</c:v>
                </c:pt>
                <c:pt idx="135">
                  <c:v>38.293809000000003</c:v>
                </c:pt>
                <c:pt idx="136">
                  <c:v>42.378796000000001</c:v>
                </c:pt>
                <c:pt idx="137">
                  <c:v>38.420131000000012</c:v>
                </c:pt>
                <c:pt idx="138">
                  <c:v>38.158518000000221</c:v>
                </c:pt>
                <c:pt idx="139">
                  <c:v>36.886917000000004</c:v>
                </c:pt>
                <c:pt idx="140">
                  <c:v>38.235677000000003</c:v>
                </c:pt>
                <c:pt idx="141">
                  <c:v>42.438706000000003</c:v>
                </c:pt>
                <c:pt idx="142">
                  <c:v>37.786970000000011</c:v>
                </c:pt>
                <c:pt idx="143">
                  <c:v>42.525577000000013</c:v>
                </c:pt>
                <c:pt idx="144">
                  <c:v>38.477012000000002</c:v>
                </c:pt>
                <c:pt idx="145">
                  <c:v>38.290944000000003</c:v>
                </c:pt>
                <c:pt idx="146">
                  <c:v>38.152170000000012</c:v>
                </c:pt>
                <c:pt idx="147">
                  <c:v>42.569521000000002</c:v>
                </c:pt>
                <c:pt idx="148">
                  <c:v>38.096810000000012</c:v>
                </c:pt>
                <c:pt idx="149">
                  <c:v>38.233023000000003</c:v>
                </c:pt>
                <c:pt idx="150">
                  <c:v>42.608421</c:v>
                </c:pt>
                <c:pt idx="151">
                  <c:v>38.099778000000221</c:v>
                </c:pt>
                <c:pt idx="152">
                  <c:v>42.330682999999993</c:v>
                </c:pt>
                <c:pt idx="153">
                  <c:v>38.232752000000346</c:v>
                </c:pt>
                <c:pt idx="154">
                  <c:v>38.219653000000001</c:v>
                </c:pt>
                <c:pt idx="155">
                  <c:v>35.179472000000011</c:v>
                </c:pt>
                <c:pt idx="156">
                  <c:v>38.188517000000012</c:v>
                </c:pt>
                <c:pt idx="157">
                  <c:v>42.288917000000012</c:v>
                </c:pt>
                <c:pt idx="158">
                  <c:v>38.404449999999997</c:v>
                </c:pt>
                <c:pt idx="159">
                  <c:v>43.250101000000001</c:v>
                </c:pt>
                <c:pt idx="160">
                  <c:v>38.448446000000004</c:v>
                </c:pt>
                <c:pt idx="161">
                  <c:v>43.158021000000005</c:v>
                </c:pt>
                <c:pt idx="162">
                  <c:v>42.188936000000012</c:v>
                </c:pt>
                <c:pt idx="163">
                  <c:v>38.234147</c:v>
                </c:pt>
                <c:pt idx="164">
                  <c:v>38.141433000000006</c:v>
                </c:pt>
                <c:pt idx="165">
                  <c:v>43.175808000000011</c:v>
                </c:pt>
                <c:pt idx="166">
                  <c:v>42.467192000000011</c:v>
                </c:pt>
                <c:pt idx="167">
                  <c:v>42.191006000000002</c:v>
                </c:pt>
                <c:pt idx="168">
                  <c:v>42.439762000000002</c:v>
                </c:pt>
                <c:pt idx="169">
                  <c:v>38.446242999999996</c:v>
                </c:pt>
                <c:pt idx="170">
                  <c:v>38.155110000000221</c:v>
                </c:pt>
                <c:pt idx="171">
                  <c:v>36.956556000000006</c:v>
                </c:pt>
                <c:pt idx="172">
                  <c:v>43.321714</c:v>
                </c:pt>
                <c:pt idx="173">
                  <c:v>38.405583</c:v>
                </c:pt>
                <c:pt idx="174">
                  <c:v>38.426972000000013</c:v>
                </c:pt>
                <c:pt idx="175">
                  <c:v>38.209047000000005</c:v>
                </c:pt>
                <c:pt idx="176">
                  <c:v>38.155888999999995</c:v>
                </c:pt>
                <c:pt idx="177">
                  <c:v>38.23291800000036</c:v>
                </c:pt>
                <c:pt idx="178">
                  <c:v>36.894579</c:v>
                </c:pt>
                <c:pt idx="179">
                  <c:v>37.984320999999994</c:v>
                </c:pt>
                <c:pt idx="180">
                  <c:v>42.110197000000007</c:v>
                </c:pt>
                <c:pt idx="181">
                  <c:v>38.162645000000012</c:v>
                </c:pt>
                <c:pt idx="182">
                  <c:v>42.531860999999999</c:v>
                </c:pt>
                <c:pt idx="183">
                  <c:v>38.224443000000001</c:v>
                </c:pt>
                <c:pt idx="184">
                  <c:v>38.232043000000012</c:v>
                </c:pt>
                <c:pt idx="185">
                  <c:v>37.975421000000004</c:v>
                </c:pt>
                <c:pt idx="186">
                  <c:v>42.261965000000011</c:v>
                </c:pt>
                <c:pt idx="187">
                  <c:v>38.420095000000003</c:v>
                </c:pt>
                <c:pt idx="188">
                  <c:v>38.449126</c:v>
                </c:pt>
                <c:pt idx="189">
                  <c:v>38.217636000000006</c:v>
                </c:pt>
                <c:pt idx="190">
                  <c:v>42.141868999999993</c:v>
                </c:pt>
                <c:pt idx="191">
                  <c:v>37.052028</c:v>
                </c:pt>
                <c:pt idx="192">
                  <c:v>42.983713000000002</c:v>
                </c:pt>
                <c:pt idx="193">
                  <c:v>38.378996000000001</c:v>
                </c:pt>
                <c:pt idx="194">
                  <c:v>43.036792000000013</c:v>
                </c:pt>
                <c:pt idx="195">
                  <c:v>35.538556000000113</c:v>
                </c:pt>
                <c:pt idx="196">
                  <c:v>38.233638000000013</c:v>
                </c:pt>
                <c:pt idx="197">
                  <c:v>38.449345000000001</c:v>
                </c:pt>
                <c:pt idx="198">
                  <c:v>38.413633000000004</c:v>
                </c:pt>
                <c:pt idx="199">
                  <c:v>37.76973600000025</c:v>
                </c:pt>
                <c:pt idx="200">
                  <c:v>38.365442000000002</c:v>
                </c:pt>
                <c:pt idx="201">
                  <c:v>38.232073000000113</c:v>
                </c:pt>
                <c:pt idx="202">
                  <c:v>34.904221999999997</c:v>
                </c:pt>
                <c:pt idx="203">
                  <c:v>38.229322000000295</c:v>
                </c:pt>
                <c:pt idx="204">
                  <c:v>37.798977000000221</c:v>
                </c:pt>
                <c:pt idx="205">
                  <c:v>43.169093000000011</c:v>
                </c:pt>
                <c:pt idx="206">
                  <c:v>42.421400000000006</c:v>
                </c:pt>
                <c:pt idx="207">
                  <c:v>38.458896999999993</c:v>
                </c:pt>
                <c:pt idx="208">
                  <c:v>38.01202</c:v>
                </c:pt>
                <c:pt idx="209">
                  <c:v>35.381610999999999</c:v>
                </c:pt>
                <c:pt idx="210">
                  <c:v>38.432904000000001</c:v>
                </c:pt>
                <c:pt idx="211">
                  <c:v>38.204570000000011</c:v>
                </c:pt>
                <c:pt idx="212">
                  <c:v>35.209167000000001</c:v>
                </c:pt>
                <c:pt idx="213">
                  <c:v>35.254360999999996</c:v>
                </c:pt>
                <c:pt idx="214">
                  <c:v>36.907610999999996</c:v>
                </c:pt>
                <c:pt idx="215">
                  <c:v>42.259277000000004</c:v>
                </c:pt>
                <c:pt idx="216">
                  <c:v>42.492144000000003</c:v>
                </c:pt>
                <c:pt idx="217">
                  <c:v>42.997328000000003</c:v>
                </c:pt>
                <c:pt idx="218">
                  <c:v>38.297780000000003</c:v>
                </c:pt>
                <c:pt idx="219">
                  <c:v>36.940484999999995</c:v>
                </c:pt>
                <c:pt idx="220">
                  <c:v>42.100882999999996</c:v>
                </c:pt>
                <c:pt idx="221">
                  <c:v>36.716144</c:v>
                </c:pt>
                <c:pt idx="222">
                  <c:v>38.889425999999993</c:v>
                </c:pt>
                <c:pt idx="223">
                  <c:v>35.508222000000011</c:v>
                </c:pt>
                <c:pt idx="224">
                  <c:v>42.512716000000012</c:v>
                </c:pt>
                <c:pt idx="225">
                  <c:v>38.425792000000236</c:v>
                </c:pt>
                <c:pt idx="226">
                  <c:v>42.140405000000001</c:v>
                </c:pt>
                <c:pt idx="227">
                  <c:v>42.629512000000368</c:v>
                </c:pt>
                <c:pt idx="228">
                  <c:v>42.158936000000011</c:v>
                </c:pt>
                <c:pt idx="229">
                  <c:v>38.428278000000013</c:v>
                </c:pt>
                <c:pt idx="230">
                  <c:v>38.469602000000002</c:v>
                </c:pt>
                <c:pt idx="231">
                  <c:v>42.240738000000221</c:v>
                </c:pt>
                <c:pt idx="232">
                  <c:v>38.284749000000005</c:v>
                </c:pt>
                <c:pt idx="233">
                  <c:v>42.132717000000063</c:v>
                </c:pt>
                <c:pt idx="234">
                  <c:v>37.798926000000243</c:v>
                </c:pt>
                <c:pt idx="235">
                  <c:v>35.734331000000012</c:v>
                </c:pt>
                <c:pt idx="236">
                  <c:v>38.320015000000012</c:v>
                </c:pt>
                <c:pt idx="237">
                  <c:v>42.310649999999995</c:v>
                </c:pt>
                <c:pt idx="238">
                  <c:v>42.466354000000003</c:v>
                </c:pt>
                <c:pt idx="239">
                  <c:v>38.898198000000221</c:v>
                </c:pt>
                <c:pt idx="240">
                  <c:v>43.178136000000258</c:v>
                </c:pt>
                <c:pt idx="241">
                  <c:v>42.585224000000004</c:v>
                </c:pt>
                <c:pt idx="242">
                  <c:v>38.293559000000251</c:v>
                </c:pt>
                <c:pt idx="243">
                  <c:v>41.769528000000228</c:v>
                </c:pt>
                <c:pt idx="244">
                  <c:v>42.198733000000338</c:v>
                </c:pt>
                <c:pt idx="245">
                  <c:v>42.309296999999994</c:v>
                </c:pt>
                <c:pt idx="246">
                  <c:v>35.306493999999994</c:v>
                </c:pt>
                <c:pt idx="247">
                  <c:v>42.579104000000001</c:v>
                </c:pt>
                <c:pt idx="248">
                  <c:v>43.052634000000005</c:v>
                </c:pt>
                <c:pt idx="249">
                  <c:v>41.755309000000011</c:v>
                </c:pt>
                <c:pt idx="250">
                  <c:v>38.113359000000003</c:v>
                </c:pt>
                <c:pt idx="251">
                  <c:v>38.438690000000001</c:v>
                </c:pt>
                <c:pt idx="252">
                  <c:v>37.025167000000003</c:v>
                </c:pt>
                <c:pt idx="253">
                  <c:v>38.297250000000012</c:v>
                </c:pt>
                <c:pt idx="254">
                  <c:v>42.130886000000004</c:v>
                </c:pt>
                <c:pt idx="255">
                  <c:v>40.597239000000002</c:v>
                </c:pt>
                <c:pt idx="256">
                  <c:v>40.593397000000003</c:v>
                </c:pt>
                <c:pt idx="257">
                  <c:v>35.281222</c:v>
                </c:pt>
                <c:pt idx="258">
                  <c:v>38.371388999999994</c:v>
                </c:pt>
                <c:pt idx="259">
                  <c:v>38.251884999999994</c:v>
                </c:pt>
                <c:pt idx="260">
                  <c:v>37.726842000000012</c:v>
                </c:pt>
                <c:pt idx="261">
                  <c:v>42.252539000000013</c:v>
                </c:pt>
                <c:pt idx="262">
                  <c:v>35.313360999999993</c:v>
                </c:pt>
                <c:pt idx="263">
                  <c:v>33.392778000000163</c:v>
                </c:pt>
                <c:pt idx="264">
                  <c:v>35.307721999999998</c:v>
                </c:pt>
                <c:pt idx="265">
                  <c:v>35.208222000000013</c:v>
                </c:pt>
                <c:pt idx="266">
                  <c:v>38.312915000000011</c:v>
                </c:pt>
                <c:pt idx="267">
                  <c:v>42.137823000000004</c:v>
                </c:pt>
                <c:pt idx="268">
                  <c:v>36.915037000000005</c:v>
                </c:pt>
                <c:pt idx="269">
                  <c:v>37.969290000000001</c:v>
                </c:pt>
                <c:pt idx="270">
                  <c:v>35.684111000000001</c:v>
                </c:pt>
                <c:pt idx="271">
                  <c:v>42.135044000000001</c:v>
                </c:pt>
                <c:pt idx="272">
                  <c:v>43.160832000000013</c:v>
                </c:pt>
                <c:pt idx="273">
                  <c:v>42.062300000000221</c:v>
                </c:pt>
                <c:pt idx="274">
                  <c:v>35.373221999999998</c:v>
                </c:pt>
                <c:pt idx="275">
                  <c:v>37.092472000000221</c:v>
                </c:pt>
                <c:pt idx="276">
                  <c:v>38.292376000000338</c:v>
                </c:pt>
                <c:pt idx="277">
                  <c:v>42.498658000000013</c:v>
                </c:pt>
                <c:pt idx="278">
                  <c:v>38.890753000000011</c:v>
                </c:pt>
                <c:pt idx="279">
                  <c:v>38.290965000000163</c:v>
                </c:pt>
                <c:pt idx="280">
                  <c:v>42.461399</c:v>
                </c:pt>
                <c:pt idx="281">
                  <c:v>36.338975000000012</c:v>
                </c:pt>
                <c:pt idx="282">
                  <c:v>38.267672000000012</c:v>
                </c:pt>
                <c:pt idx="283">
                  <c:v>42.993945000000011</c:v>
                </c:pt>
                <c:pt idx="284">
                  <c:v>36.312750000000001</c:v>
                </c:pt>
                <c:pt idx="285">
                  <c:v>42.919917000000005</c:v>
                </c:pt>
                <c:pt idx="286">
                  <c:v>42.134883999999992</c:v>
                </c:pt>
                <c:pt idx="287">
                  <c:v>35.277833000000001</c:v>
                </c:pt>
                <c:pt idx="288">
                  <c:v>37.82349</c:v>
                </c:pt>
                <c:pt idx="289">
                  <c:v>41.772337000000213</c:v>
                </c:pt>
                <c:pt idx="290">
                  <c:v>35.694333000000213</c:v>
                </c:pt>
                <c:pt idx="291">
                  <c:v>42.464120000000001</c:v>
                </c:pt>
                <c:pt idx="292">
                  <c:v>38.264934000000011</c:v>
                </c:pt>
                <c:pt idx="293">
                  <c:v>36.920680999999995</c:v>
                </c:pt>
                <c:pt idx="294">
                  <c:v>42.324458</c:v>
                </c:pt>
                <c:pt idx="295">
                  <c:v>42.135193000000228</c:v>
                </c:pt>
                <c:pt idx="296">
                  <c:v>38.250600000000006</c:v>
                </c:pt>
                <c:pt idx="297">
                  <c:v>38.426777000000001</c:v>
                </c:pt>
                <c:pt idx="298">
                  <c:v>35.302082999999996</c:v>
                </c:pt>
                <c:pt idx="299">
                  <c:v>38.290976000000221</c:v>
                </c:pt>
                <c:pt idx="300">
                  <c:v>36.913860999999997</c:v>
                </c:pt>
                <c:pt idx="301">
                  <c:v>36.943282000000004</c:v>
                </c:pt>
                <c:pt idx="302">
                  <c:v>42.683306000000002</c:v>
                </c:pt>
                <c:pt idx="303">
                  <c:v>33.848888999999993</c:v>
                </c:pt>
                <c:pt idx="304">
                  <c:v>38.255793000000011</c:v>
                </c:pt>
                <c:pt idx="305">
                  <c:v>35.746461000000004</c:v>
                </c:pt>
                <c:pt idx="306">
                  <c:v>38.290940000000013</c:v>
                </c:pt>
                <c:pt idx="307">
                  <c:v>35.741139000000011</c:v>
                </c:pt>
                <c:pt idx="308">
                  <c:v>41.764694000000006</c:v>
                </c:pt>
                <c:pt idx="309">
                  <c:v>38.89884</c:v>
                </c:pt>
                <c:pt idx="310">
                  <c:v>39.843556</c:v>
                </c:pt>
                <c:pt idx="311">
                  <c:v>42.100739000000011</c:v>
                </c:pt>
                <c:pt idx="312">
                  <c:v>35.312860999999998</c:v>
                </c:pt>
                <c:pt idx="313">
                  <c:v>38.554480999999974</c:v>
                </c:pt>
                <c:pt idx="314">
                  <c:v>36.393583</c:v>
                </c:pt>
                <c:pt idx="315">
                  <c:v>36.384266999999944</c:v>
                </c:pt>
                <c:pt idx="316">
                  <c:v>38.893899000000005</c:v>
                </c:pt>
                <c:pt idx="317">
                  <c:v>42.465523000000012</c:v>
                </c:pt>
                <c:pt idx="318">
                  <c:v>38.895880999999996</c:v>
                </c:pt>
                <c:pt idx="319">
                  <c:v>38.288253000000012</c:v>
                </c:pt>
                <c:pt idx="320">
                  <c:v>40.753556000000003</c:v>
                </c:pt>
                <c:pt idx="321">
                  <c:v>36.828092000000012</c:v>
                </c:pt>
                <c:pt idx="322">
                  <c:v>36.404696999999999</c:v>
                </c:pt>
                <c:pt idx="323">
                  <c:v>43.082373000000011</c:v>
                </c:pt>
                <c:pt idx="324">
                  <c:v>36.343139000000001</c:v>
                </c:pt>
                <c:pt idx="325">
                  <c:v>36.064833</c:v>
                </c:pt>
                <c:pt idx="326">
                  <c:v>42.965786000000001</c:v>
                </c:pt>
                <c:pt idx="327">
                  <c:v>38.889737000000004</c:v>
                </c:pt>
                <c:pt idx="328">
                  <c:v>42.953317000000006</c:v>
                </c:pt>
                <c:pt idx="329">
                  <c:v>42.129589000000003</c:v>
                </c:pt>
                <c:pt idx="330">
                  <c:v>38.279995000000063</c:v>
                </c:pt>
                <c:pt idx="331">
                  <c:v>36.917741999999997</c:v>
                </c:pt>
                <c:pt idx="332">
                  <c:v>40.190833000000012</c:v>
                </c:pt>
                <c:pt idx="333">
                  <c:v>38.899239000000001</c:v>
                </c:pt>
                <c:pt idx="334">
                  <c:v>38.892698000000003</c:v>
                </c:pt>
                <c:pt idx="335">
                  <c:v>36.593608000000003</c:v>
                </c:pt>
                <c:pt idx="336">
                  <c:v>42.52563200000025</c:v>
                </c:pt>
                <c:pt idx="337">
                  <c:v>43.668013000000258</c:v>
                </c:pt>
                <c:pt idx="338">
                  <c:v>37.971436000000004</c:v>
                </c:pt>
                <c:pt idx="339">
                  <c:v>38.324354</c:v>
                </c:pt>
                <c:pt idx="340">
                  <c:v>38.556903000000005</c:v>
                </c:pt>
                <c:pt idx="341">
                  <c:v>36.064833</c:v>
                </c:pt>
                <c:pt idx="342">
                  <c:v>35.930583000000006</c:v>
                </c:pt>
                <c:pt idx="343">
                  <c:v>36.935869000000004</c:v>
                </c:pt>
                <c:pt idx="344">
                  <c:v>38.414082999999998</c:v>
                </c:pt>
                <c:pt idx="345">
                  <c:v>42.466472000000003</c:v>
                </c:pt>
                <c:pt idx="346">
                  <c:v>42.036289000000004</c:v>
                </c:pt>
                <c:pt idx="347">
                  <c:v>38.306102000000003</c:v>
                </c:pt>
                <c:pt idx="348">
                  <c:v>42.528686</c:v>
                </c:pt>
                <c:pt idx="349">
                  <c:v>36.064472000000002</c:v>
                </c:pt>
                <c:pt idx="350">
                  <c:v>36.644306</c:v>
                </c:pt>
                <c:pt idx="351">
                  <c:v>36.653888999999999</c:v>
                </c:pt>
                <c:pt idx="352">
                  <c:v>37.818006000000004</c:v>
                </c:pt>
                <c:pt idx="353">
                  <c:v>38.560603</c:v>
                </c:pt>
                <c:pt idx="354">
                  <c:v>40.201194000000001</c:v>
                </c:pt>
                <c:pt idx="355">
                  <c:v>42.765694000000003</c:v>
                </c:pt>
                <c:pt idx="356">
                  <c:v>36.75705</c:v>
                </c:pt>
                <c:pt idx="357">
                  <c:v>38.294448000000003</c:v>
                </c:pt>
                <c:pt idx="358">
                  <c:v>36.043611000000006</c:v>
                </c:pt>
                <c:pt idx="359">
                  <c:v>38.925832000000113</c:v>
                </c:pt>
                <c:pt idx="360">
                  <c:v>43.286676</c:v>
                </c:pt>
                <c:pt idx="361">
                  <c:v>35.330333000000003</c:v>
                </c:pt>
                <c:pt idx="362">
                  <c:v>38.067450000000001</c:v>
                </c:pt>
                <c:pt idx="363">
                  <c:v>36.583333000000003</c:v>
                </c:pt>
                <c:pt idx="364">
                  <c:v>42.549933000000003</c:v>
                </c:pt>
                <c:pt idx="365">
                  <c:v>38.296655000000236</c:v>
                </c:pt>
                <c:pt idx="366">
                  <c:v>38.287182000000001</c:v>
                </c:pt>
                <c:pt idx="367">
                  <c:v>38.307474999999997</c:v>
                </c:pt>
                <c:pt idx="368">
                  <c:v>35.208361000000011</c:v>
                </c:pt>
                <c:pt idx="369">
                  <c:v>35.327750000000002</c:v>
                </c:pt>
                <c:pt idx="370">
                  <c:v>36.944198</c:v>
                </c:pt>
                <c:pt idx="371">
                  <c:v>38.429149000000002</c:v>
                </c:pt>
                <c:pt idx="372">
                  <c:v>38.290026000000012</c:v>
                </c:pt>
                <c:pt idx="373">
                  <c:v>42.652022000000002</c:v>
                </c:pt>
                <c:pt idx="374">
                  <c:v>42.951420999999975</c:v>
                </c:pt>
                <c:pt idx="375">
                  <c:v>42.582276</c:v>
                </c:pt>
                <c:pt idx="376">
                  <c:v>42.063117000000013</c:v>
                </c:pt>
                <c:pt idx="377">
                  <c:v>36.312862999999993</c:v>
                </c:pt>
                <c:pt idx="378">
                  <c:v>36.956085999999999</c:v>
                </c:pt>
                <c:pt idx="379">
                  <c:v>38.908096</c:v>
                </c:pt>
                <c:pt idx="380">
                  <c:v>36.610900000000001</c:v>
                </c:pt>
                <c:pt idx="381">
                  <c:v>43.077438000000001</c:v>
                </c:pt>
                <c:pt idx="382">
                  <c:v>42.417568999999993</c:v>
                </c:pt>
                <c:pt idx="383">
                  <c:v>42.186333000000012</c:v>
                </c:pt>
                <c:pt idx="384">
                  <c:v>36.503381000000005</c:v>
                </c:pt>
                <c:pt idx="385">
                  <c:v>36.541849999999997</c:v>
                </c:pt>
                <c:pt idx="386">
                  <c:v>36.650693999999994</c:v>
                </c:pt>
                <c:pt idx="387">
                  <c:v>38.555860999999993</c:v>
                </c:pt>
                <c:pt idx="388">
                  <c:v>35.692444000000002</c:v>
                </c:pt>
                <c:pt idx="389">
                  <c:v>43.314472999999992</c:v>
                </c:pt>
                <c:pt idx="390">
                  <c:v>36.355308000000001</c:v>
                </c:pt>
                <c:pt idx="391">
                  <c:v>36.493044000000005</c:v>
                </c:pt>
                <c:pt idx="392">
                  <c:v>42.992333000000258</c:v>
                </c:pt>
                <c:pt idx="393">
                  <c:v>42.522237000000011</c:v>
                </c:pt>
                <c:pt idx="394">
                  <c:v>38.906673000000005</c:v>
                </c:pt>
                <c:pt idx="395">
                  <c:v>40.187722000000001</c:v>
                </c:pt>
                <c:pt idx="396">
                  <c:v>36.655189</c:v>
                </c:pt>
                <c:pt idx="397">
                  <c:v>42.992470000000012</c:v>
                </c:pt>
                <c:pt idx="398">
                  <c:v>39.448316000000013</c:v>
                </c:pt>
                <c:pt idx="399">
                  <c:v>36.544514000000007</c:v>
                </c:pt>
                <c:pt idx="400">
                  <c:v>36.721417000000002</c:v>
                </c:pt>
                <c:pt idx="401">
                  <c:v>36.968952000000243</c:v>
                </c:pt>
                <c:pt idx="402">
                  <c:v>38.931821999999997</c:v>
                </c:pt>
                <c:pt idx="403">
                  <c:v>36.309111000000001</c:v>
                </c:pt>
                <c:pt idx="404">
                  <c:v>37.711617000000004</c:v>
                </c:pt>
                <c:pt idx="405">
                  <c:v>36.309111000000001</c:v>
                </c:pt>
                <c:pt idx="406">
                  <c:v>38.279891000000006</c:v>
                </c:pt>
                <c:pt idx="407">
                  <c:v>36.696917000000013</c:v>
                </c:pt>
                <c:pt idx="408">
                  <c:v>36.571224999999998</c:v>
                </c:pt>
                <c:pt idx="409">
                  <c:v>42.128910000000339</c:v>
                </c:pt>
                <c:pt idx="410">
                  <c:v>36.988329</c:v>
                </c:pt>
                <c:pt idx="411">
                  <c:v>42.162046000000011</c:v>
                </c:pt>
                <c:pt idx="412">
                  <c:v>36.721333000000236</c:v>
                </c:pt>
                <c:pt idx="413">
                  <c:v>36.915326</c:v>
                </c:pt>
                <c:pt idx="414">
                  <c:v>36.971257999999999</c:v>
                </c:pt>
                <c:pt idx="415">
                  <c:v>40.762861000000001</c:v>
                </c:pt>
                <c:pt idx="416">
                  <c:v>38.067682999999995</c:v>
                </c:pt>
                <c:pt idx="417">
                  <c:v>36.795611000000228</c:v>
                </c:pt>
                <c:pt idx="418">
                  <c:v>37.956326999999995</c:v>
                </c:pt>
                <c:pt idx="419">
                  <c:v>42.159167000000004</c:v>
                </c:pt>
                <c:pt idx="420">
                  <c:v>42.920133000000163</c:v>
                </c:pt>
                <c:pt idx="421">
                  <c:v>36.830333000000003</c:v>
                </c:pt>
                <c:pt idx="422">
                  <c:v>36.718056000000011</c:v>
                </c:pt>
                <c:pt idx="423">
                  <c:v>37.006980999999996</c:v>
                </c:pt>
                <c:pt idx="424">
                  <c:v>40.151943999999993</c:v>
                </c:pt>
                <c:pt idx="425">
                  <c:v>42.419624999999996</c:v>
                </c:pt>
                <c:pt idx="426">
                  <c:v>36.620889000000005</c:v>
                </c:pt>
                <c:pt idx="427">
                  <c:v>35.698478000000243</c:v>
                </c:pt>
                <c:pt idx="428">
                  <c:v>36.945294000000004</c:v>
                </c:pt>
                <c:pt idx="429">
                  <c:v>36.683806000000004</c:v>
                </c:pt>
                <c:pt idx="430">
                  <c:v>38.922682000000002</c:v>
                </c:pt>
                <c:pt idx="431">
                  <c:v>39.441943999999999</c:v>
                </c:pt>
                <c:pt idx="432">
                  <c:v>36.697953000000012</c:v>
                </c:pt>
                <c:pt idx="433">
                  <c:v>38.904959000000005</c:v>
                </c:pt>
                <c:pt idx="434">
                  <c:v>36.057666999999974</c:v>
                </c:pt>
                <c:pt idx="435">
                  <c:v>37.699466000000001</c:v>
                </c:pt>
                <c:pt idx="436">
                  <c:v>36.370334</c:v>
                </c:pt>
                <c:pt idx="437">
                  <c:v>43.187966999999993</c:v>
                </c:pt>
                <c:pt idx="438">
                  <c:v>36.952811000000004</c:v>
                </c:pt>
                <c:pt idx="439">
                  <c:v>38.906714000000001</c:v>
                </c:pt>
                <c:pt idx="440">
                  <c:v>35.698694000000003</c:v>
                </c:pt>
                <c:pt idx="441">
                  <c:v>36.914097999999996</c:v>
                </c:pt>
                <c:pt idx="442">
                  <c:v>36.657471999999999</c:v>
                </c:pt>
                <c:pt idx="443">
                  <c:v>36.972024000000005</c:v>
                </c:pt>
                <c:pt idx="444">
                  <c:v>36.752750000000013</c:v>
                </c:pt>
                <c:pt idx="445">
                  <c:v>42.224301000000011</c:v>
                </c:pt>
                <c:pt idx="446">
                  <c:v>36.442109000000002</c:v>
                </c:pt>
                <c:pt idx="447">
                  <c:v>38.917611999999998</c:v>
                </c:pt>
                <c:pt idx="448">
                  <c:v>36.449056000000006</c:v>
                </c:pt>
                <c:pt idx="449">
                  <c:v>36.570992000000011</c:v>
                </c:pt>
                <c:pt idx="450">
                  <c:v>38.376137</c:v>
                </c:pt>
                <c:pt idx="451">
                  <c:v>38.062830000000012</c:v>
                </c:pt>
                <c:pt idx="452">
                  <c:v>36.829611</c:v>
                </c:pt>
                <c:pt idx="453">
                  <c:v>41.990567000000006</c:v>
                </c:pt>
                <c:pt idx="454">
                  <c:v>38.429637</c:v>
                </c:pt>
                <c:pt idx="455">
                  <c:v>38.855608999999994</c:v>
                </c:pt>
                <c:pt idx="456">
                  <c:v>36.795750000000368</c:v>
                </c:pt>
                <c:pt idx="457">
                  <c:v>36.578633000000011</c:v>
                </c:pt>
                <c:pt idx="458">
                  <c:v>42.822072000000013</c:v>
                </c:pt>
                <c:pt idx="459">
                  <c:v>37.926979000000003</c:v>
                </c:pt>
                <c:pt idx="460">
                  <c:v>38.051782999999993</c:v>
                </c:pt>
                <c:pt idx="461">
                  <c:v>37.760349000000012</c:v>
                </c:pt>
                <c:pt idx="462">
                  <c:v>37.945286999999993</c:v>
                </c:pt>
                <c:pt idx="463">
                  <c:v>39.442639</c:v>
                </c:pt>
                <c:pt idx="464">
                  <c:v>42.118575000000163</c:v>
                </c:pt>
                <c:pt idx="465">
                  <c:v>36.442989000000004</c:v>
                </c:pt>
                <c:pt idx="466">
                  <c:v>40.730139000000236</c:v>
                </c:pt>
                <c:pt idx="467">
                  <c:v>35.824439000000005</c:v>
                </c:pt>
                <c:pt idx="468">
                  <c:v>40.803333000000002</c:v>
                </c:pt>
                <c:pt idx="469">
                  <c:v>38.057066999999996</c:v>
                </c:pt>
                <c:pt idx="470">
                  <c:v>39.647408999999996</c:v>
                </c:pt>
                <c:pt idx="471">
                  <c:v>36.763972000000273</c:v>
                </c:pt>
                <c:pt idx="472">
                  <c:v>38.272433000000063</c:v>
                </c:pt>
                <c:pt idx="473">
                  <c:v>38.906393000000001</c:v>
                </c:pt>
                <c:pt idx="474">
                  <c:v>36.717333000000011</c:v>
                </c:pt>
                <c:pt idx="475">
                  <c:v>39.083278</c:v>
                </c:pt>
                <c:pt idx="476">
                  <c:v>39.845778000000003</c:v>
                </c:pt>
                <c:pt idx="477">
                  <c:v>36.008750000000013</c:v>
                </c:pt>
                <c:pt idx="478">
                  <c:v>40.176833000000002</c:v>
                </c:pt>
                <c:pt idx="479">
                  <c:v>39.453860999999975</c:v>
                </c:pt>
                <c:pt idx="480">
                  <c:v>38.051816999999993</c:v>
                </c:pt>
                <c:pt idx="481">
                  <c:v>35.753417000000006</c:v>
                </c:pt>
                <c:pt idx="482">
                  <c:v>42.016147000000004</c:v>
                </c:pt>
                <c:pt idx="483">
                  <c:v>35.528444</c:v>
                </c:pt>
                <c:pt idx="484">
                  <c:v>36.480249999999998</c:v>
                </c:pt>
                <c:pt idx="485">
                  <c:v>41.992453000000012</c:v>
                </c:pt>
                <c:pt idx="486">
                  <c:v>38.051699999999997</c:v>
                </c:pt>
                <c:pt idx="487">
                  <c:v>38.419763999999994</c:v>
                </c:pt>
                <c:pt idx="488">
                  <c:v>38.420724</c:v>
                </c:pt>
                <c:pt idx="489">
                  <c:v>39.848693999999995</c:v>
                </c:pt>
                <c:pt idx="490">
                  <c:v>36.789139000000013</c:v>
                </c:pt>
                <c:pt idx="491">
                  <c:v>42.015426000000005</c:v>
                </c:pt>
                <c:pt idx="492">
                  <c:v>37.706338000000265</c:v>
                </c:pt>
                <c:pt idx="493">
                  <c:v>36.288493000000003</c:v>
                </c:pt>
                <c:pt idx="494">
                  <c:v>36.810768999999993</c:v>
                </c:pt>
                <c:pt idx="495">
                  <c:v>35.808510000000012</c:v>
                </c:pt>
                <c:pt idx="496">
                  <c:v>39.273333000000228</c:v>
                </c:pt>
                <c:pt idx="497">
                  <c:v>36.675667000000004</c:v>
                </c:pt>
                <c:pt idx="498">
                  <c:v>42.852922</c:v>
                </c:pt>
                <c:pt idx="499">
                  <c:v>35.868550000000013</c:v>
                </c:pt>
                <c:pt idx="500">
                  <c:v>36.664556000000012</c:v>
                </c:pt>
                <c:pt idx="501">
                  <c:v>38.067367000000004</c:v>
                </c:pt>
                <c:pt idx="502">
                  <c:v>41.948581000000004</c:v>
                </c:pt>
                <c:pt idx="503">
                  <c:v>40.452360999999996</c:v>
                </c:pt>
                <c:pt idx="504">
                  <c:v>42.063381</c:v>
                </c:pt>
                <c:pt idx="505">
                  <c:v>37.962179000000013</c:v>
                </c:pt>
                <c:pt idx="506">
                  <c:v>40.789611000000001</c:v>
                </c:pt>
                <c:pt idx="507">
                  <c:v>38.901172000000003</c:v>
                </c:pt>
                <c:pt idx="508">
                  <c:v>38.343800999999999</c:v>
                </c:pt>
                <c:pt idx="509">
                  <c:v>36.957977999999997</c:v>
                </c:pt>
                <c:pt idx="510">
                  <c:v>36.871360999999993</c:v>
                </c:pt>
                <c:pt idx="511">
                  <c:v>38.308600000000006</c:v>
                </c:pt>
                <c:pt idx="512">
                  <c:v>40.408611000000001</c:v>
                </c:pt>
                <c:pt idx="513">
                  <c:v>38.916391000000004</c:v>
                </c:pt>
                <c:pt idx="514">
                  <c:v>36.296806000000011</c:v>
                </c:pt>
                <c:pt idx="515">
                  <c:v>35.915443999999994</c:v>
                </c:pt>
                <c:pt idx="516">
                  <c:v>36.714556000000002</c:v>
                </c:pt>
                <c:pt idx="517">
                  <c:v>38.907061999999996</c:v>
                </c:pt>
                <c:pt idx="518">
                  <c:v>40.453193999999996</c:v>
                </c:pt>
                <c:pt idx="519">
                  <c:v>36.938556000000013</c:v>
                </c:pt>
                <c:pt idx="520">
                  <c:v>36.785056000000012</c:v>
                </c:pt>
                <c:pt idx="521">
                  <c:v>37.922106000000063</c:v>
                </c:pt>
                <c:pt idx="522">
                  <c:v>39.484413000000004</c:v>
                </c:pt>
                <c:pt idx="523">
                  <c:v>38.411277999999996</c:v>
                </c:pt>
                <c:pt idx="524">
                  <c:v>36.741833</c:v>
                </c:pt>
                <c:pt idx="525">
                  <c:v>40.011193999999996</c:v>
                </c:pt>
                <c:pt idx="526">
                  <c:v>36.748583000000011</c:v>
                </c:pt>
                <c:pt idx="527">
                  <c:v>36.479772000000011</c:v>
                </c:pt>
                <c:pt idx="528">
                  <c:v>40.640083000000004</c:v>
                </c:pt>
                <c:pt idx="529">
                  <c:v>40.541166999999994</c:v>
                </c:pt>
                <c:pt idx="530">
                  <c:v>38.351610999999998</c:v>
                </c:pt>
                <c:pt idx="531">
                  <c:v>38.844416999999993</c:v>
                </c:pt>
                <c:pt idx="532">
                  <c:v>38.883313000000001</c:v>
                </c:pt>
                <c:pt idx="533">
                  <c:v>36.994689999999999</c:v>
                </c:pt>
                <c:pt idx="534">
                  <c:v>38.551166999999992</c:v>
                </c:pt>
                <c:pt idx="535">
                  <c:v>35.770417000000002</c:v>
                </c:pt>
                <c:pt idx="536">
                  <c:v>40.455975000000002</c:v>
                </c:pt>
                <c:pt idx="537">
                  <c:v>40.453382999999995</c:v>
                </c:pt>
                <c:pt idx="538">
                  <c:v>40.203500000000012</c:v>
                </c:pt>
                <c:pt idx="539">
                  <c:v>39.644556000000001</c:v>
                </c:pt>
                <c:pt idx="540">
                  <c:v>39.086389000000004</c:v>
                </c:pt>
                <c:pt idx="541">
                  <c:v>38.422414000000003</c:v>
                </c:pt>
                <c:pt idx="542">
                  <c:v>39.024778000000012</c:v>
                </c:pt>
                <c:pt idx="543">
                  <c:v>37.008054000000001</c:v>
                </c:pt>
                <c:pt idx="544">
                  <c:v>36.773167000000001</c:v>
                </c:pt>
                <c:pt idx="545">
                  <c:v>35.450443999999997</c:v>
                </c:pt>
                <c:pt idx="546">
                  <c:v>40.193667000000005</c:v>
                </c:pt>
                <c:pt idx="547">
                  <c:v>42.044639999999994</c:v>
                </c:pt>
                <c:pt idx="548">
                  <c:v>35.657306000000005</c:v>
                </c:pt>
                <c:pt idx="549">
                  <c:v>39.648964000000007</c:v>
                </c:pt>
                <c:pt idx="550">
                  <c:v>38.051849999999995</c:v>
                </c:pt>
                <c:pt idx="551">
                  <c:v>38.182200000000002</c:v>
                </c:pt>
                <c:pt idx="552">
                  <c:v>38.364805999999994</c:v>
                </c:pt>
                <c:pt idx="553">
                  <c:v>36.856027999999995</c:v>
                </c:pt>
                <c:pt idx="554">
                  <c:v>40.452566999999995</c:v>
                </c:pt>
                <c:pt idx="555">
                  <c:v>38.91639</c:v>
                </c:pt>
                <c:pt idx="556">
                  <c:v>38.349893999999999</c:v>
                </c:pt>
                <c:pt idx="557">
                  <c:v>35.364582999999996</c:v>
                </c:pt>
                <c:pt idx="558">
                  <c:v>38.094466999999995</c:v>
                </c:pt>
                <c:pt idx="559">
                  <c:v>38.366860999999993</c:v>
                </c:pt>
                <c:pt idx="560">
                  <c:v>38.335968000000001</c:v>
                </c:pt>
                <c:pt idx="561">
                  <c:v>35.779611000000003</c:v>
                </c:pt>
                <c:pt idx="562">
                  <c:v>40.420556000000012</c:v>
                </c:pt>
                <c:pt idx="563">
                  <c:v>36.916230999999996</c:v>
                </c:pt>
                <c:pt idx="564">
                  <c:v>39.850416999999993</c:v>
                </c:pt>
                <c:pt idx="565">
                  <c:v>39.475028000000002</c:v>
                </c:pt>
                <c:pt idx="566">
                  <c:v>39.077917000000006</c:v>
                </c:pt>
                <c:pt idx="567">
                  <c:v>39.072652000000012</c:v>
                </c:pt>
                <c:pt idx="568">
                  <c:v>39.644557000000006</c:v>
                </c:pt>
                <c:pt idx="569">
                  <c:v>38.101183000000006</c:v>
                </c:pt>
                <c:pt idx="570">
                  <c:v>41.968676000000002</c:v>
                </c:pt>
                <c:pt idx="571">
                  <c:v>40.533083000000005</c:v>
                </c:pt>
                <c:pt idx="572">
                  <c:v>39.454610999999993</c:v>
                </c:pt>
                <c:pt idx="573">
                  <c:v>39.479461999999998</c:v>
                </c:pt>
                <c:pt idx="574">
                  <c:v>38.902421000000004</c:v>
                </c:pt>
                <c:pt idx="575">
                  <c:v>40.404111</c:v>
                </c:pt>
                <c:pt idx="576">
                  <c:v>36.252306000000011</c:v>
                </c:pt>
                <c:pt idx="577">
                  <c:v>38.552258000000002</c:v>
                </c:pt>
                <c:pt idx="578">
                  <c:v>36.213636000000001</c:v>
                </c:pt>
                <c:pt idx="579">
                  <c:v>41.935455000000012</c:v>
                </c:pt>
                <c:pt idx="580">
                  <c:v>36.476194</c:v>
                </c:pt>
                <c:pt idx="581">
                  <c:v>38.055900000000001</c:v>
                </c:pt>
                <c:pt idx="582">
                  <c:v>36.378805</c:v>
                </c:pt>
                <c:pt idx="583">
                  <c:v>38.992417000000003</c:v>
                </c:pt>
                <c:pt idx="584">
                  <c:v>40.115888999999996</c:v>
                </c:pt>
                <c:pt idx="585">
                  <c:v>37.888690999999994</c:v>
                </c:pt>
                <c:pt idx="586">
                  <c:v>39.019306</c:v>
                </c:pt>
                <c:pt idx="587">
                  <c:v>42.009640999999995</c:v>
                </c:pt>
                <c:pt idx="588">
                  <c:v>40.051055999999996</c:v>
                </c:pt>
                <c:pt idx="589">
                  <c:v>37.857249999999944</c:v>
                </c:pt>
                <c:pt idx="590">
                  <c:v>35.64425</c:v>
                </c:pt>
                <c:pt idx="591">
                  <c:v>41.934298999999996</c:v>
                </c:pt>
                <c:pt idx="592">
                  <c:v>39.077860999999999</c:v>
                </c:pt>
                <c:pt idx="593">
                  <c:v>39.650251000000004</c:v>
                </c:pt>
                <c:pt idx="594">
                  <c:v>36.158004000000005</c:v>
                </c:pt>
                <c:pt idx="595">
                  <c:v>36.072028000000003</c:v>
                </c:pt>
                <c:pt idx="596">
                  <c:v>36.841527999999997</c:v>
                </c:pt>
                <c:pt idx="597">
                  <c:v>39.487575</c:v>
                </c:pt>
                <c:pt idx="598">
                  <c:v>36.855471999999999</c:v>
                </c:pt>
                <c:pt idx="599">
                  <c:v>40.443943999999995</c:v>
                </c:pt>
                <c:pt idx="600">
                  <c:v>40.206694000000006</c:v>
                </c:pt>
                <c:pt idx="601">
                  <c:v>39.050416999999996</c:v>
                </c:pt>
                <c:pt idx="602">
                  <c:v>39.848111000000003</c:v>
                </c:pt>
                <c:pt idx="603">
                  <c:v>36.319970999999995</c:v>
                </c:pt>
                <c:pt idx="604">
                  <c:v>39.360056</c:v>
                </c:pt>
                <c:pt idx="605">
                  <c:v>36.855443999999999</c:v>
                </c:pt>
                <c:pt idx="606">
                  <c:v>36.966518000000221</c:v>
                </c:pt>
                <c:pt idx="607">
                  <c:v>39.071722000000001</c:v>
                </c:pt>
                <c:pt idx="608">
                  <c:v>42.678667000000004</c:v>
                </c:pt>
                <c:pt idx="609">
                  <c:v>35.623000000000012</c:v>
                </c:pt>
                <c:pt idx="610">
                  <c:v>38.279932000000265</c:v>
                </c:pt>
                <c:pt idx="611">
                  <c:v>36.965181000000001</c:v>
                </c:pt>
                <c:pt idx="612">
                  <c:v>37.039639000000001</c:v>
                </c:pt>
                <c:pt idx="613">
                  <c:v>39.088666999999994</c:v>
                </c:pt>
                <c:pt idx="614">
                  <c:v>38.910455999999996</c:v>
                </c:pt>
                <c:pt idx="615">
                  <c:v>36.946175000000011</c:v>
                </c:pt>
                <c:pt idx="616">
                  <c:v>36.290734000000221</c:v>
                </c:pt>
                <c:pt idx="617">
                  <c:v>36.383026999999998</c:v>
                </c:pt>
                <c:pt idx="618">
                  <c:v>38.334697999999996</c:v>
                </c:pt>
                <c:pt idx="619">
                  <c:v>39.481626999999975</c:v>
                </c:pt>
                <c:pt idx="620">
                  <c:v>35.838530000000013</c:v>
                </c:pt>
                <c:pt idx="621">
                  <c:v>38.420646999999995</c:v>
                </c:pt>
                <c:pt idx="622">
                  <c:v>40.433056000000001</c:v>
                </c:pt>
                <c:pt idx="623">
                  <c:v>38.884697999999894</c:v>
                </c:pt>
                <c:pt idx="624">
                  <c:v>36.186889999999998</c:v>
                </c:pt>
                <c:pt idx="625">
                  <c:v>39.593229000000001</c:v>
                </c:pt>
                <c:pt idx="626">
                  <c:v>40.456602999999994</c:v>
                </c:pt>
                <c:pt idx="627">
                  <c:v>39.037117000000002</c:v>
                </c:pt>
                <c:pt idx="628">
                  <c:v>39.484471999999997</c:v>
                </c:pt>
                <c:pt idx="629">
                  <c:v>39.093194000000011</c:v>
                </c:pt>
                <c:pt idx="630">
                  <c:v>38.407778</c:v>
                </c:pt>
                <c:pt idx="631">
                  <c:v>40.008525000000013</c:v>
                </c:pt>
                <c:pt idx="632">
                  <c:v>39.476718000000012</c:v>
                </c:pt>
                <c:pt idx="633">
                  <c:v>38.869098000000001</c:v>
                </c:pt>
                <c:pt idx="634">
                  <c:v>39.482639000000006</c:v>
                </c:pt>
                <c:pt idx="635">
                  <c:v>37.006826000000004</c:v>
                </c:pt>
                <c:pt idx="636">
                  <c:v>38.403389000000004</c:v>
                </c:pt>
                <c:pt idx="637">
                  <c:v>40.409222</c:v>
                </c:pt>
                <c:pt idx="638">
                  <c:v>39.061944000000004</c:v>
                </c:pt>
                <c:pt idx="639">
                  <c:v>38.911843999999974</c:v>
                </c:pt>
                <c:pt idx="640">
                  <c:v>37.059943999999994</c:v>
                </c:pt>
                <c:pt idx="641">
                  <c:v>39.455778000000002</c:v>
                </c:pt>
                <c:pt idx="642">
                  <c:v>39.649588000000001</c:v>
                </c:pt>
                <c:pt idx="643">
                  <c:v>36.918888999999993</c:v>
                </c:pt>
                <c:pt idx="644">
                  <c:v>39.038417000000003</c:v>
                </c:pt>
                <c:pt idx="645">
                  <c:v>35.702111000000258</c:v>
                </c:pt>
                <c:pt idx="646">
                  <c:v>38.870961999999999</c:v>
                </c:pt>
                <c:pt idx="647">
                  <c:v>41.965386000000002</c:v>
                </c:pt>
                <c:pt idx="648">
                  <c:v>36.956088999999999</c:v>
                </c:pt>
                <c:pt idx="649">
                  <c:v>38.3705</c:v>
                </c:pt>
                <c:pt idx="650">
                  <c:v>35.700417000000002</c:v>
                </c:pt>
                <c:pt idx="651">
                  <c:v>40.419443999999999</c:v>
                </c:pt>
                <c:pt idx="652">
                  <c:v>39.645637000000001</c:v>
                </c:pt>
                <c:pt idx="653">
                  <c:v>39.449943999999995</c:v>
                </c:pt>
                <c:pt idx="654">
                  <c:v>39.738333000000338</c:v>
                </c:pt>
                <c:pt idx="655">
                  <c:v>36.9375</c:v>
                </c:pt>
                <c:pt idx="656">
                  <c:v>35.793870000000013</c:v>
                </c:pt>
                <c:pt idx="657">
                  <c:v>38.335045000000001</c:v>
                </c:pt>
                <c:pt idx="658">
                  <c:v>36.223875000000113</c:v>
                </c:pt>
                <c:pt idx="659">
                  <c:v>38.328522000000063</c:v>
                </c:pt>
                <c:pt idx="660">
                  <c:v>36.991957000000006</c:v>
                </c:pt>
                <c:pt idx="661">
                  <c:v>40.392222000000011</c:v>
                </c:pt>
                <c:pt idx="662">
                  <c:v>37.900778000000003</c:v>
                </c:pt>
                <c:pt idx="663">
                  <c:v>40.351193999999992</c:v>
                </c:pt>
                <c:pt idx="664">
                  <c:v>39.050249999999998</c:v>
                </c:pt>
                <c:pt idx="665">
                  <c:v>39.058279999999996</c:v>
                </c:pt>
                <c:pt idx="666">
                  <c:v>38.298317000000338</c:v>
                </c:pt>
                <c:pt idx="667">
                  <c:v>38.515119000000013</c:v>
                </c:pt>
                <c:pt idx="668">
                  <c:v>40.008083000000006</c:v>
                </c:pt>
                <c:pt idx="669">
                  <c:v>38.172453000000012</c:v>
                </c:pt>
                <c:pt idx="670">
                  <c:v>38.405361000000006</c:v>
                </c:pt>
                <c:pt idx="671">
                  <c:v>37.903065999999995</c:v>
                </c:pt>
                <c:pt idx="672">
                  <c:v>40.443056000000006</c:v>
                </c:pt>
                <c:pt idx="673">
                  <c:v>40.441666999999974</c:v>
                </c:pt>
                <c:pt idx="674">
                  <c:v>39.646388000000002</c:v>
                </c:pt>
                <c:pt idx="675">
                  <c:v>36.838666999999994</c:v>
                </c:pt>
                <c:pt idx="676">
                  <c:v>39.645457</c:v>
                </c:pt>
                <c:pt idx="677">
                  <c:v>39.487333</c:v>
                </c:pt>
                <c:pt idx="678">
                  <c:v>36.185348000000012</c:v>
                </c:pt>
                <c:pt idx="679">
                  <c:v>38.911605999999999</c:v>
                </c:pt>
                <c:pt idx="680">
                  <c:v>39.483088999999993</c:v>
                </c:pt>
                <c:pt idx="681">
                  <c:v>39.643389000000006</c:v>
                </c:pt>
                <c:pt idx="682">
                  <c:v>39.444562999999995</c:v>
                </c:pt>
                <c:pt idx="683">
                  <c:v>36.308003000000006</c:v>
                </c:pt>
                <c:pt idx="684">
                  <c:v>38.844284999999779</c:v>
                </c:pt>
                <c:pt idx="685">
                  <c:v>40.285028000000011</c:v>
                </c:pt>
                <c:pt idx="686">
                  <c:v>35.700333000000221</c:v>
                </c:pt>
                <c:pt idx="687">
                  <c:v>37.866263999999994</c:v>
                </c:pt>
                <c:pt idx="688">
                  <c:v>39.648103000000013</c:v>
                </c:pt>
                <c:pt idx="689">
                  <c:v>37.939296000000006</c:v>
                </c:pt>
                <c:pt idx="690">
                  <c:v>38.355041999999997</c:v>
                </c:pt>
                <c:pt idx="691">
                  <c:v>40.412778000000003</c:v>
                </c:pt>
                <c:pt idx="692">
                  <c:v>40.315528</c:v>
                </c:pt>
                <c:pt idx="693">
                  <c:v>39.037611000000005</c:v>
                </c:pt>
                <c:pt idx="694">
                  <c:v>36.163778000000221</c:v>
                </c:pt>
                <c:pt idx="695">
                  <c:v>40.396111000000012</c:v>
                </c:pt>
                <c:pt idx="696">
                  <c:v>35.692139000000346</c:v>
                </c:pt>
                <c:pt idx="697">
                  <c:v>39.009944000000004</c:v>
                </c:pt>
                <c:pt idx="698">
                  <c:v>39.011546999999993</c:v>
                </c:pt>
                <c:pt idx="699">
                  <c:v>37.866260000000004</c:v>
                </c:pt>
                <c:pt idx="700">
                  <c:v>36.240362000000012</c:v>
                </c:pt>
                <c:pt idx="701">
                  <c:v>38.860114000000003</c:v>
                </c:pt>
                <c:pt idx="702">
                  <c:v>38.332361000000006</c:v>
                </c:pt>
                <c:pt idx="703">
                  <c:v>40.188639000000002</c:v>
                </c:pt>
                <c:pt idx="704">
                  <c:v>37.879946999999994</c:v>
                </c:pt>
                <c:pt idx="705">
                  <c:v>39.646111000000012</c:v>
                </c:pt>
                <c:pt idx="706">
                  <c:v>39.442356000000011</c:v>
                </c:pt>
                <c:pt idx="707">
                  <c:v>36.853968999999999</c:v>
                </c:pt>
                <c:pt idx="708">
                  <c:v>36.523500000000013</c:v>
                </c:pt>
                <c:pt idx="709">
                  <c:v>40.167361</c:v>
                </c:pt>
                <c:pt idx="710">
                  <c:v>40.449722000000001</c:v>
                </c:pt>
                <c:pt idx="711">
                  <c:v>40.401696999999999</c:v>
                </c:pt>
                <c:pt idx="712">
                  <c:v>36.915997000000004</c:v>
                </c:pt>
                <c:pt idx="713">
                  <c:v>38.371558</c:v>
                </c:pt>
                <c:pt idx="714">
                  <c:v>40.415833000000006</c:v>
                </c:pt>
                <c:pt idx="715">
                  <c:v>40.413333000000002</c:v>
                </c:pt>
                <c:pt idx="716">
                  <c:v>40.383333</c:v>
                </c:pt>
                <c:pt idx="717">
                  <c:v>40.412778000000003</c:v>
                </c:pt>
                <c:pt idx="718">
                  <c:v>39.374333</c:v>
                </c:pt>
                <c:pt idx="719">
                  <c:v>38.909919000000002</c:v>
                </c:pt>
                <c:pt idx="720">
                  <c:v>40.458614000000004</c:v>
                </c:pt>
                <c:pt idx="721">
                  <c:v>40.443888999999999</c:v>
                </c:pt>
                <c:pt idx="722">
                  <c:v>39.267500000000013</c:v>
                </c:pt>
                <c:pt idx="723">
                  <c:v>38.866845999999995</c:v>
                </c:pt>
                <c:pt idx="724">
                  <c:v>39.483392000000002</c:v>
                </c:pt>
                <c:pt idx="725">
                  <c:v>39.443241999999998</c:v>
                </c:pt>
                <c:pt idx="726">
                  <c:v>38.354196999999999</c:v>
                </c:pt>
                <c:pt idx="727">
                  <c:v>40.378611000000006</c:v>
                </c:pt>
                <c:pt idx="728">
                  <c:v>36.854477999999894</c:v>
                </c:pt>
                <c:pt idx="729">
                  <c:v>39.444443999999997</c:v>
                </c:pt>
                <c:pt idx="730">
                  <c:v>39.601389000000005</c:v>
                </c:pt>
                <c:pt idx="731">
                  <c:v>40.217082999999995</c:v>
                </c:pt>
                <c:pt idx="732">
                  <c:v>40.117360999999995</c:v>
                </c:pt>
                <c:pt idx="733">
                  <c:v>39.056388999999996</c:v>
                </c:pt>
                <c:pt idx="734">
                  <c:v>39.029666999999996</c:v>
                </c:pt>
                <c:pt idx="735">
                  <c:v>39.013666999999998</c:v>
                </c:pt>
                <c:pt idx="736">
                  <c:v>39.643038000000011</c:v>
                </c:pt>
                <c:pt idx="737">
                  <c:v>40.394722000000002</c:v>
                </c:pt>
                <c:pt idx="738">
                  <c:v>40.01</c:v>
                </c:pt>
                <c:pt idx="739">
                  <c:v>39.094222000000002</c:v>
                </c:pt>
                <c:pt idx="740">
                  <c:v>39.374151000000005</c:v>
                </c:pt>
                <c:pt idx="741">
                  <c:v>38.885306</c:v>
                </c:pt>
                <c:pt idx="742">
                  <c:v>38.001693999999993</c:v>
                </c:pt>
                <c:pt idx="743">
                  <c:v>36.938222000000003</c:v>
                </c:pt>
                <c:pt idx="744">
                  <c:v>39.045111000000013</c:v>
                </c:pt>
                <c:pt idx="745">
                  <c:v>35.698872000000243</c:v>
                </c:pt>
                <c:pt idx="746">
                  <c:v>39.479472000000001</c:v>
                </c:pt>
                <c:pt idx="747">
                  <c:v>36.921035000000003</c:v>
                </c:pt>
                <c:pt idx="748">
                  <c:v>36.877527999999998</c:v>
                </c:pt>
                <c:pt idx="749">
                  <c:v>40.466711000000011</c:v>
                </c:pt>
                <c:pt idx="750">
                  <c:v>37.952878999999996</c:v>
                </c:pt>
                <c:pt idx="751">
                  <c:v>39.648636000000003</c:v>
                </c:pt>
                <c:pt idx="752">
                  <c:v>39.470611000000005</c:v>
                </c:pt>
                <c:pt idx="753">
                  <c:v>39.033306000000003</c:v>
                </c:pt>
                <c:pt idx="754">
                  <c:v>39.272889000000006</c:v>
                </c:pt>
                <c:pt idx="755">
                  <c:v>37.745270000000012</c:v>
                </c:pt>
                <c:pt idx="756">
                  <c:v>39.645068000000002</c:v>
                </c:pt>
                <c:pt idx="757">
                  <c:v>38.288583000000003</c:v>
                </c:pt>
                <c:pt idx="758">
                  <c:v>39.028778000000273</c:v>
                </c:pt>
                <c:pt idx="759">
                  <c:v>37.853249999999996</c:v>
                </c:pt>
                <c:pt idx="760">
                  <c:v>39.476805999999996</c:v>
                </c:pt>
                <c:pt idx="761">
                  <c:v>39.344360999999999</c:v>
                </c:pt>
                <c:pt idx="762">
                  <c:v>39.336027999999999</c:v>
                </c:pt>
                <c:pt idx="763">
                  <c:v>37.933379000000002</c:v>
                </c:pt>
                <c:pt idx="764">
                  <c:v>38.326056000000001</c:v>
                </c:pt>
                <c:pt idx="765">
                  <c:v>36.845528000000002</c:v>
                </c:pt>
                <c:pt idx="766">
                  <c:v>38.910156000000001</c:v>
                </c:pt>
                <c:pt idx="767">
                  <c:v>40.342500000000001</c:v>
                </c:pt>
                <c:pt idx="768">
                  <c:v>40.465475000000012</c:v>
                </c:pt>
                <c:pt idx="769">
                  <c:v>40.431943999999994</c:v>
                </c:pt>
                <c:pt idx="770">
                  <c:v>39.043333000000011</c:v>
                </c:pt>
                <c:pt idx="771">
                  <c:v>39.017917000000004</c:v>
                </c:pt>
                <c:pt idx="772">
                  <c:v>39.640937000000001</c:v>
                </c:pt>
                <c:pt idx="773">
                  <c:v>39.483082999999993</c:v>
                </c:pt>
                <c:pt idx="774">
                  <c:v>39.352883999999975</c:v>
                </c:pt>
                <c:pt idx="775">
                  <c:v>36.84975</c:v>
                </c:pt>
                <c:pt idx="776">
                  <c:v>40.660803000000001</c:v>
                </c:pt>
                <c:pt idx="777">
                  <c:v>35.69277200000036</c:v>
                </c:pt>
                <c:pt idx="778">
                  <c:v>40.008769000000001</c:v>
                </c:pt>
                <c:pt idx="779">
                  <c:v>40.388888999999999</c:v>
                </c:pt>
                <c:pt idx="780">
                  <c:v>36.986160999999996</c:v>
                </c:pt>
                <c:pt idx="781">
                  <c:v>40.352221999999998</c:v>
                </c:pt>
                <c:pt idx="782">
                  <c:v>39.054527999999998</c:v>
                </c:pt>
                <c:pt idx="783">
                  <c:v>39.069028000000003</c:v>
                </c:pt>
                <c:pt idx="784">
                  <c:v>40.689303000000002</c:v>
                </c:pt>
                <c:pt idx="785">
                  <c:v>40.393611</c:v>
                </c:pt>
                <c:pt idx="786">
                  <c:v>39.583769000000004</c:v>
                </c:pt>
                <c:pt idx="787">
                  <c:v>39.020972000000221</c:v>
                </c:pt>
                <c:pt idx="788">
                  <c:v>40.009443999999995</c:v>
                </c:pt>
                <c:pt idx="789">
                  <c:v>38.886832999999996</c:v>
                </c:pt>
                <c:pt idx="790">
                  <c:v>40.315277999999999</c:v>
                </c:pt>
                <c:pt idx="791">
                  <c:v>38.859276999999999</c:v>
                </c:pt>
                <c:pt idx="792">
                  <c:v>38.881834999999995</c:v>
                </c:pt>
                <c:pt idx="793">
                  <c:v>35.853677999999995</c:v>
                </c:pt>
                <c:pt idx="794">
                  <c:v>38.545183000000002</c:v>
                </c:pt>
                <c:pt idx="795">
                  <c:v>40.210056000000002</c:v>
                </c:pt>
                <c:pt idx="796">
                  <c:v>39.648754000000011</c:v>
                </c:pt>
                <c:pt idx="797">
                  <c:v>39.265328000000309</c:v>
                </c:pt>
                <c:pt idx="798">
                  <c:v>39.486166999999995</c:v>
                </c:pt>
                <c:pt idx="799">
                  <c:v>39.478833000000002</c:v>
                </c:pt>
                <c:pt idx="800">
                  <c:v>39.360082999999996</c:v>
                </c:pt>
                <c:pt idx="801">
                  <c:v>40.008804000000005</c:v>
                </c:pt>
                <c:pt idx="802">
                  <c:v>40.006500000000003</c:v>
                </c:pt>
                <c:pt idx="803">
                  <c:v>39.019194000000006</c:v>
                </c:pt>
                <c:pt idx="804">
                  <c:v>40.344443999999974</c:v>
                </c:pt>
                <c:pt idx="805">
                  <c:v>40.468303000000013</c:v>
                </c:pt>
                <c:pt idx="806">
                  <c:v>40.314999999999998</c:v>
                </c:pt>
                <c:pt idx="807">
                  <c:v>39.596383000000003</c:v>
                </c:pt>
                <c:pt idx="808">
                  <c:v>39.274361000000006</c:v>
                </c:pt>
                <c:pt idx="809">
                  <c:v>36.980999999999995</c:v>
                </c:pt>
                <c:pt idx="810">
                  <c:v>38.907056999999995</c:v>
                </c:pt>
                <c:pt idx="811">
                  <c:v>40.352778000000001</c:v>
                </c:pt>
                <c:pt idx="812">
                  <c:v>36.91375</c:v>
                </c:pt>
                <c:pt idx="813">
                  <c:v>40.600028000000002</c:v>
                </c:pt>
                <c:pt idx="814">
                  <c:v>39.049860999999993</c:v>
                </c:pt>
                <c:pt idx="815">
                  <c:v>39.458691999999999</c:v>
                </c:pt>
                <c:pt idx="816">
                  <c:v>40.415833000000006</c:v>
                </c:pt>
                <c:pt idx="817">
                  <c:v>39.036528000000011</c:v>
                </c:pt>
                <c:pt idx="818">
                  <c:v>37.908288999999996</c:v>
                </c:pt>
                <c:pt idx="819">
                  <c:v>39.033583</c:v>
                </c:pt>
                <c:pt idx="820">
                  <c:v>39.054139000000006</c:v>
                </c:pt>
                <c:pt idx="821">
                  <c:v>40.346943999999993</c:v>
                </c:pt>
                <c:pt idx="822">
                  <c:v>38.874193000000005</c:v>
                </c:pt>
                <c:pt idx="823">
                  <c:v>40.469014000000001</c:v>
                </c:pt>
                <c:pt idx="824">
                  <c:v>40.462414000000003</c:v>
                </c:pt>
                <c:pt idx="825">
                  <c:v>40.214333000000003</c:v>
                </c:pt>
                <c:pt idx="826">
                  <c:v>38.508500000000012</c:v>
                </c:pt>
                <c:pt idx="827">
                  <c:v>40.503972000000012</c:v>
                </c:pt>
                <c:pt idx="828">
                  <c:v>39.608615000000221</c:v>
                </c:pt>
                <c:pt idx="829">
                  <c:v>39.590141000000003</c:v>
                </c:pt>
                <c:pt idx="830">
                  <c:v>35.683833</c:v>
                </c:pt>
                <c:pt idx="831">
                  <c:v>39.065667000000005</c:v>
                </c:pt>
                <c:pt idx="832">
                  <c:v>40.469472000000003</c:v>
                </c:pt>
                <c:pt idx="833">
                  <c:v>40.518000000000001</c:v>
                </c:pt>
                <c:pt idx="834">
                  <c:v>39.727250000000012</c:v>
                </c:pt>
                <c:pt idx="835">
                  <c:v>40.368888999999996</c:v>
                </c:pt>
                <c:pt idx="836">
                  <c:v>39.052556000000003</c:v>
                </c:pt>
                <c:pt idx="837">
                  <c:v>36.983905</c:v>
                </c:pt>
                <c:pt idx="838">
                  <c:v>39.443583000000004</c:v>
                </c:pt>
                <c:pt idx="839">
                  <c:v>39.602771000000011</c:v>
                </c:pt>
                <c:pt idx="840">
                  <c:v>40.012944000000005</c:v>
                </c:pt>
                <c:pt idx="841">
                  <c:v>38.051249999999996</c:v>
                </c:pt>
                <c:pt idx="842">
                  <c:v>39.036666999999994</c:v>
                </c:pt>
                <c:pt idx="843">
                  <c:v>39.055333000000012</c:v>
                </c:pt>
                <c:pt idx="844">
                  <c:v>39.019027999999999</c:v>
                </c:pt>
                <c:pt idx="845">
                  <c:v>38.289694000000004</c:v>
                </c:pt>
                <c:pt idx="846">
                  <c:v>39.813638999999995</c:v>
                </c:pt>
                <c:pt idx="847">
                  <c:v>36.913626999999998</c:v>
                </c:pt>
                <c:pt idx="848">
                  <c:v>39.073389000000006</c:v>
                </c:pt>
                <c:pt idx="849">
                  <c:v>39.246389000000001</c:v>
                </c:pt>
                <c:pt idx="850">
                  <c:v>39.059416999999996</c:v>
                </c:pt>
                <c:pt idx="851">
                  <c:v>40.596639000000003</c:v>
                </c:pt>
                <c:pt idx="852">
                  <c:v>38.697558000000221</c:v>
                </c:pt>
                <c:pt idx="853">
                  <c:v>40.593722000000113</c:v>
                </c:pt>
                <c:pt idx="854">
                  <c:v>38.271806000000005</c:v>
                </c:pt>
                <c:pt idx="855">
                  <c:v>39.633626</c:v>
                </c:pt>
                <c:pt idx="856">
                  <c:v>39.053416999999996</c:v>
                </c:pt>
                <c:pt idx="857">
                  <c:v>38.910027999999997</c:v>
                </c:pt>
                <c:pt idx="858">
                  <c:v>39.248333000000265</c:v>
                </c:pt>
                <c:pt idx="859">
                  <c:v>37.923050000000003</c:v>
                </c:pt>
                <c:pt idx="860">
                  <c:v>39.447972</c:v>
                </c:pt>
                <c:pt idx="861">
                  <c:v>36.845860999999999</c:v>
                </c:pt>
                <c:pt idx="862">
                  <c:v>39.243056000000003</c:v>
                </c:pt>
                <c:pt idx="863">
                  <c:v>39.262222000000236</c:v>
                </c:pt>
                <c:pt idx="864">
                  <c:v>39.024833000000001</c:v>
                </c:pt>
                <c:pt idx="865">
                  <c:v>39.808500000000002</c:v>
                </c:pt>
                <c:pt idx="866">
                  <c:v>40.318611000000004</c:v>
                </c:pt>
                <c:pt idx="867">
                  <c:v>36.921014</c:v>
                </c:pt>
                <c:pt idx="868">
                  <c:v>36.986662999999993</c:v>
                </c:pt>
                <c:pt idx="869">
                  <c:v>39.056166999999995</c:v>
                </c:pt>
                <c:pt idx="870">
                  <c:v>38.865017000000002</c:v>
                </c:pt>
                <c:pt idx="871">
                  <c:v>40.188806</c:v>
                </c:pt>
                <c:pt idx="872">
                  <c:v>40.102222000000012</c:v>
                </c:pt>
                <c:pt idx="873">
                  <c:v>38.862325000000013</c:v>
                </c:pt>
                <c:pt idx="874">
                  <c:v>39.277222000000002</c:v>
                </c:pt>
                <c:pt idx="875">
                  <c:v>39.458763999999995</c:v>
                </c:pt>
                <c:pt idx="876">
                  <c:v>37.909869999999998</c:v>
                </c:pt>
                <c:pt idx="877">
                  <c:v>38.512069000000004</c:v>
                </c:pt>
                <c:pt idx="878">
                  <c:v>40.468900000000012</c:v>
                </c:pt>
                <c:pt idx="879">
                  <c:v>40.369167000000004</c:v>
                </c:pt>
                <c:pt idx="880">
                  <c:v>40.431388999999996</c:v>
                </c:pt>
                <c:pt idx="881">
                  <c:v>40.181943999999994</c:v>
                </c:pt>
                <c:pt idx="882">
                  <c:v>40.702333000000287</c:v>
                </c:pt>
                <c:pt idx="883">
                  <c:v>36.849556</c:v>
                </c:pt>
                <c:pt idx="884">
                  <c:v>40.182250000000003</c:v>
                </c:pt>
                <c:pt idx="885">
                  <c:v>39.595361000000011</c:v>
                </c:pt>
                <c:pt idx="886">
                  <c:v>39.447416999999994</c:v>
                </c:pt>
                <c:pt idx="887">
                  <c:v>38.882734000000006</c:v>
                </c:pt>
                <c:pt idx="888">
                  <c:v>38.867155000000011</c:v>
                </c:pt>
                <c:pt idx="889">
                  <c:v>40.744378000000012</c:v>
                </c:pt>
                <c:pt idx="890">
                  <c:v>39.036333000000013</c:v>
                </c:pt>
                <c:pt idx="891">
                  <c:v>38.789906000000002</c:v>
                </c:pt>
                <c:pt idx="892">
                  <c:v>40.493694000000005</c:v>
                </c:pt>
                <c:pt idx="893">
                  <c:v>38.399000000000001</c:v>
                </c:pt>
                <c:pt idx="894">
                  <c:v>40.399500000000003</c:v>
                </c:pt>
                <c:pt idx="895">
                  <c:v>40.152250000000002</c:v>
                </c:pt>
                <c:pt idx="896">
                  <c:v>39.0595</c:v>
                </c:pt>
                <c:pt idx="897">
                  <c:v>39.353999999999999</c:v>
                </c:pt>
                <c:pt idx="898">
                  <c:v>37.910027999999997</c:v>
                </c:pt>
                <c:pt idx="899">
                  <c:v>40.466611</c:v>
                </c:pt>
                <c:pt idx="900">
                  <c:v>40.132167000000003</c:v>
                </c:pt>
                <c:pt idx="901">
                  <c:v>39.459194000000004</c:v>
                </c:pt>
                <c:pt idx="902">
                  <c:v>38.464172000000012</c:v>
                </c:pt>
                <c:pt idx="903">
                  <c:v>37.004917000000006</c:v>
                </c:pt>
                <c:pt idx="904">
                  <c:v>39.019443999999993</c:v>
                </c:pt>
                <c:pt idx="905">
                  <c:v>39.610094000000004</c:v>
                </c:pt>
                <c:pt idx="906">
                  <c:v>39.339111000000003</c:v>
                </c:pt>
                <c:pt idx="907">
                  <c:v>39.600167000000006</c:v>
                </c:pt>
                <c:pt idx="908">
                  <c:v>40.429722000000012</c:v>
                </c:pt>
                <c:pt idx="909">
                  <c:v>38.886826999999997</c:v>
                </c:pt>
                <c:pt idx="910">
                  <c:v>38.372472000000002</c:v>
                </c:pt>
                <c:pt idx="911">
                  <c:v>40.178703000000013</c:v>
                </c:pt>
                <c:pt idx="912">
                  <c:v>39.026333000000228</c:v>
                </c:pt>
                <c:pt idx="913">
                  <c:v>37.609946000000001</c:v>
                </c:pt>
                <c:pt idx="914">
                  <c:v>39.445389000000006</c:v>
                </c:pt>
                <c:pt idx="915">
                  <c:v>39.812943999999995</c:v>
                </c:pt>
                <c:pt idx="916">
                  <c:v>38.898150000000228</c:v>
                </c:pt>
                <c:pt idx="917">
                  <c:v>40.380277999999997</c:v>
                </c:pt>
                <c:pt idx="918">
                  <c:v>40.355936</c:v>
                </c:pt>
                <c:pt idx="919">
                  <c:v>40.531463999999993</c:v>
                </c:pt>
                <c:pt idx="920">
                  <c:v>40.131617000000006</c:v>
                </c:pt>
                <c:pt idx="921">
                  <c:v>39.055666999999993</c:v>
                </c:pt>
                <c:pt idx="922">
                  <c:v>40.442222000000001</c:v>
                </c:pt>
                <c:pt idx="923">
                  <c:v>39.646722000000011</c:v>
                </c:pt>
                <c:pt idx="924">
                  <c:v>40.377221999999996</c:v>
                </c:pt>
                <c:pt idx="925">
                  <c:v>39.019639000000005</c:v>
                </c:pt>
                <c:pt idx="926">
                  <c:v>40.297778000000228</c:v>
                </c:pt>
                <c:pt idx="927">
                  <c:v>39.588954000000001</c:v>
                </c:pt>
                <c:pt idx="928">
                  <c:v>37.100917000000003</c:v>
                </c:pt>
                <c:pt idx="929">
                  <c:v>39.064056000000001</c:v>
                </c:pt>
                <c:pt idx="930">
                  <c:v>39.852306000000006</c:v>
                </c:pt>
                <c:pt idx="931">
                  <c:v>40.094306000000003</c:v>
                </c:pt>
                <c:pt idx="932">
                  <c:v>40.333611000000005</c:v>
                </c:pt>
                <c:pt idx="933">
                  <c:v>38.955947999999999</c:v>
                </c:pt>
                <c:pt idx="934">
                  <c:v>37.215167000000001</c:v>
                </c:pt>
                <c:pt idx="935">
                  <c:v>39.074417000000004</c:v>
                </c:pt>
                <c:pt idx="936">
                  <c:v>40.461111000000002</c:v>
                </c:pt>
                <c:pt idx="937">
                  <c:v>40.370833000000005</c:v>
                </c:pt>
                <c:pt idx="938">
                  <c:v>40.385833000000005</c:v>
                </c:pt>
                <c:pt idx="939">
                  <c:v>39.589684999999996</c:v>
                </c:pt>
                <c:pt idx="940">
                  <c:v>39.012750000000011</c:v>
                </c:pt>
                <c:pt idx="941">
                  <c:v>39.338500000000003</c:v>
                </c:pt>
                <c:pt idx="942">
                  <c:v>38.953556000000006</c:v>
                </c:pt>
                <c:pt idx="943">
                  <c:v>40.153111000000003</c:v>
                </c:pt>
                <c:pt idx="944">
                  <c:v>38.955805999999995</c:v>
                </c:pt>
                <c:pt idx="945">
                  <c:v>39.065417000000011</c:v>
                </c:pt>
                <c:pt idx="946">
                  <c:v>39.300027999999998</c:v>
                </c:pt>
                <c:pt idx="947">
                  <c:v>40.266417000000011</c:v>
                </c:pt>
                <c:pt idx="948">
                  <c:v>37.825599000000011</c:v>
                </c:pt>
                <c:pt idx="949">
                  <c:v>39.341027999999994</c:v>
                </c:pt>
                <c:pt idx="950">
                  <c:v>39.265833000000221</c:v>
                </c:pt>
                <c:pt idx="951">
                  <c:v>40.008833000000003</c:v>
                </c:pt>
                <c:pt idx="952">
                  <c:v>39.061500000000002</c:v>
                </c:pt>
                <c:pt idx="953">
                  <c:v>40.271222000000002</c:v>
                </c:pt>
                <c:pt idx="954">
                  <c:v>39.301388999999993</c:v>
                </c:pt>
                <c:pt idx="955">
                  <c:v>38.978194000000002</c:v>
                </c:pt>
                <c:pt idx="956">
                  <c:v>40.292028000000258</c:v>
                </c:pt>
                <c:pt idx="957">
                  <c:v>38.831610999999995</c:v>
                </c:pt>
                <c:pt idx="958">
                  <c:v>40.460003</c:v>
                </c:pt>
                <c:pt idx="959">
                  <c:v>40.178917000000013</c:v>
                </c:pt>
                <c:pt idx="960">
                  <c:v>40.269917000000063</c:v>
                </c:pt>
                <c:pt idx="961">
                  <c:v>39.241750000000003</c:v>
                </c:pt>
                <c:pt idx="962">
                  <c:v>39.624365000000012</c:v>
                </c:pt>
                <c:pt idx="963">
                  <c:v>40.182111000000013</c:v>
                </c:pt>
                <c:pt idx="964">
                  <c:v>38.876625999999995</c:v>
                </c:pt>
                <c:pt idx="965">
                  <c:v>39.434557000000005</c:v>
                </c:pt>
                <c:pt idx="966">
                  <c:v>40.011721999999999</c:v>
                </c:pt>
                <c:pt idx="967">
                  <c:v>40.341388999999999</c:v>
                </c:pt>
                <c:pt idx="968">
                  <c:v>38.959333000000001</c:v>
                </c:pt>
                <c:pt idx="969">
                  <c:v>39.340416999999995</c:v>
                </c:pt>
                <c:pt idx="970">
                  <c:v>39.042056000000002</c:v>
                </c:pt>
                <c:pt idx="971">
                  <c:v>38.929181</c:v>
                </c:pt>
                <c:pt idx="972">
                  <c:v>40.265889000000001</c:v>
                </c:pt>
                <c:pt idx="973">
                  <c:v>39.638972000000273</c:v>
                </c:pt>
                <c:pt idx="974">
                  <c:v>40.218083</c:v>
                </c:pt>
                <c:pt idx="975">
                  <c:v>38.9495</c:v>
                </c:pt>
                <c:pt idx="976">
                  <c:v>38.282311000000163</c:v>
                </c:pt>
                <c:pt idx="977">
                  <c:v>39.453443999999998</c:v>
                </c:pt>
                <c:pt idx="978">
                  <c:v>40.469917000000002</c:v>
                </c:pt>
                <c:pt idx="979">
                  <c:v>39.812722000000001</c:v>
                </c:pt>
                <c:pt idx="980">
                  <c:v>38.636433000000011</c:v>
                </c:pt>
                <c:pt idx="981">
                  <c:v>40.182750000000013</c:v>
                </c:pt>
                <c:pt idx="982">
                  <c:v>38.978694000000004</c:v>
                </c:pt>
                <c:pt idx="983">
                  <c:v>39.060722000000013</c:v>
                </c:pt>
                <c:pt idx="984">
                  <c:v>40.184221999999998</c:v>
                </c:pt>
                <c:pt idx="985">
                  <c:v>39.258111000000063</c:v>
                </c:pt>
                <c:pt idx="986">
                  <c:v>39.062528000000221</c:v>
                </c:pt>
                <c:pt idx="987">
                  <c:v>39.595519000000287</c:v>
                </c:pt>
                <c:pt idx="988">
                  <c:v>40.215000000000003</c:v>
                </c:pt>
                <c:pt idx="989">
                  <c:v>40.279972000000221</c:v>
                </c:pt>
                <c:pt idx="990">
                  <c:v>39.600878000000002</c:v>
                </c:pt>
                <c:pt idx="991">
                  <c:v>39.020944</c:v>
                </c:pt>
                <c:pt idx="992">
                  <c:v>38.972944000000005</c:v>
                </c:pt>
                <c:pt idx="993">
                  <c:v>40.217833000000006</c:v>
                </c:pt>
                <c:pt idx="994">
                  <c:v>39.427500000000002</c:v>
                </c:pt>
                <c:pt idx="995">
                  <c:v>38.992611000000011</c:v>
                </c:pt>
                <c:pt idx="996">
                  <c:v>40.316388999999994</c:v>
                </c:pt>
                <c:pt idx="997">
                  <c:v>39.027949</c:v>
                </c:pt>
                <c:pt idx="998">
                  <c:v>38.440007999999999</c:v>
                </c:pt>
                <c:pt idx="999">
                  <c:v>38.515353000000012</c:v>
                </c:pt>
                <c:pt idx="1000">
                  <c:v>39.446000000000005</c:v>
                </c:pt>
                <c:pt idx="1001">
                  <c:v>37.869361000000005</c:v>
                </c:pt>
                <c:pt idx="1002">
                  <c:v>39.648028000000011</c:v>
                </c:pt>
                <c:pt idx="1003">
                  <c:v>39.586233</c:v>
                </c:pt>
                <c:pt idx="1004">
                  <c:v>38.872639000000007</c:v>
                </c:pt>
                <c:pt idx="1005">
                  <c:v>39.353666999999945</c:v>
                </c:pt>
                <c:pt idx="1006">
                  <c:v>39.244860999999993</c:v>
                </c:pt>
                <c:pt idx="1007">
                  <c:v>38.895194000000011</c:v>
                </c:pt>
                <c:pt idx="1008">
                  <c:v>39.354277999999994</c:v>
                </c:pt>
                <c:pt idx="1009">
                  <c:v>38.825550000000113</c:v>
                </c:pt>
                <c:pt idx="1010">
                  <c:v>40.178639000000011</c:v>
                </c:pt>
                <c:pt idx="1011">
                  <c:v>39.594046000000006</c:v>
                </c:pt>
                <c:pt idx="1012">
                  <c:v>38.993917000000003</c:v>
                </c:pt>
                <c:pt idx="1013">
                  <c:v>38.959028000000004</c:v>
                </c:pt>
                <c:pt idx="1014">
                  <c:v>38.505833000000003</c:v>
                </c:pt>
                <c:pt idx="1015">
                  <c:v>39.339533000000003</c:v>
                </c:pt>
                <c:pt idx="1016">
                  <c:v>38.836891999999999</c:v>
                </c:pt>
                <c:pt idx="1017">
                  <c:v>39.618917000000003</c:v>
                </c:pt>
                <c:pt idx="1018">
                  <c:v>38.638767000000001</c:v>
                </c:pt>
                <c:pt idx="1019">
                  <c:v>37.657343999999995</c:v>
                </c:pt>
                <c:pt idx="1020">
                  <c:v>39.112917000000003</c:v>
                </c:pt>
                <c:pt idx="1021">
                  <c:v>39.601672000000001</c:v>
                </c:pt>
                <c:pt idx="1022">
                  <c:v>40.339166999999996</c:v>
                </c:pt>
                <c:pt idx="1023">
                  <c:v>40.054832999999995</c:v>
                </c:pt>
                <c:pt idx="1024">
                  <c:v>39.611834999999999</c:v>
                </c:pt>
                <c:pt idx="1025">
                  <c:v>38.876786999999993</c:v>
                </c:pt>
                <c:pt idx="1026">
                  <c:v>38.966194000000002</c:v>
                </c:pt>
                <c:pt idx="1027">
                  <c:v>40.336943999999995</c:v>
                </c:pt>
                <c:pt idx="1028">
                  <c:v>39.611833000000004</c:v>
                </c:pt>
                <c:pt idx="1029">
                  <c:v>38.495097000000001</c:v>
                </c:pt>
                <c:pt idx="1030">
                  <c:v>36.936443999999995</c:v>
                </c:pt>
                <c:pt idx="1031">
                  <c:v>38.876705000000001</c:v>
                </c:pt>
                <c:pt idx="1032">
                  <c:v>40.344166999999999</c:v>
                </c:pt>
                <c:pt idx="1033">
                  <c:v>40.134443999999995</c:v>
                </c:pt>
                <c:pt idx="1034">
                  <c:v>40.052194</c:v>
                </c:pt>
                <c:pt idx="1035">
                  <c:v>37.825694000000006</c:v>
                </c:pt>
                <c:pt idx="1036">
                  <c:v>39.361277999999999</c:v>
                </c:pt>
                <c:pt idx="1037">
                  <c:v>38.956832999999996</c:v>
                </c:pt>
                <c:pt idx="1038">
                  <c:v>40.298889000000003</c:v>
                </c:pt>
                <c:pt idx="1039">
                  <c:v>39.732278000000228</c:v>
                </c:pt>
                <c:pt idx="1040">
                  <c:v>40.215056000000011</c:v>
                </c:pt>
                <c:pt idx="1041">
                  <c:v>39.583666999999998</c:v>
                </c:pt>
                <c:pt idx="1042">
                  <c:v>38.969639000000001</c:v>
                </c:pt>
                <c:pt idx="1043">
                  <c:v>38.408944000000005</c:v>
                </c:pt>
                <c:pt idx="1044">
                  <c:v>39.609744000000006</c:v>
                </c:pt>
                <c:pt idx="1045">
                  <c:v>39.585560000000001</c:v>
                </c:pt>
                <c:pt idx="1046">
                  <c:v>38.601566999999996</c:v>
                </c:pt>
                <c:pt idx="1047">
                  <c:v>38.639783000000001</c:v>
                </c:pt>
                <c:pt idx="1048">
                  <c:v>39.322833000000003</c:v>
                </c:pt>
                <c:pt idx="1049">
                  <c:v>39.020947</c:v>
                </c:pt>
                <c:pt idx="1050">
                  <c:v>39.339361000000004</c:v>
                </c:pt>
                <c:pt idx="1051">
                  <c:v>39.588810000000002</c:v>
                </c:pt>
                <c:pt idx="1052">
                  <c:v>39.018917000000002</c:v>
                </c:pt>
                <c:pt idx="1053">
                  <c:v>39.910325</c:v>
                </c:pt>
                <c:pt idx="1054">
                  <c:v>39.237453000000002</c:v>
                </c:pt>
                <c:pt idx="1055">
                  <c:v>39.586027999999999</c:v>
                </c:pt>
                <c:pt idx="1056">
                  <c:v>40.355056000000005</c:v>
                </c:pt>
                <c:pt idx="1057">
                  <c:v>39.586030000000001</c:v>
                </c:pt>
                <c:pt idx="1058">
                  <c:v>39.734443999999996</c:v>
                </c:pt>
                <c:pt idx="1059">
                  <c:v>38.358860999999997</c:v>
                </c:pt>
                <c:pt idx="1060">
                  <c:v>40.133331000000013</c:v>
                </c:pt>
                <c:pt idx="1061">
                  <c:v>39.207167000000005</c:v>
                </c:pt>
                <c:pt idx="1062">
                  <c:v>38.907888999999997</c:v>
                </c:pt>
                <c:pt idx="1063">
                  <c:v>37.826679000000006</c:v>
                </c:pt>
                <c:pt idx="1064">
                  <c:v>38.439951000000001</c:v>
                </c:pt>
                <c:pt idx="1065">
                  <c:v>39.351527999999995</c:v>
                </c:pt>
                <c:pt idx="1066">
                  <c:v>38.521458000000003</c:v>
                </c:pt>
                <c:pt idx="1067">
                  <c:v>40.178611000000011</c:v>
                </c:pt>
                <c:pt idx="1068">
                  <c:v>39.060389000000001</c:v>
                </c:pt>
                <c:pt idx="1069">
                  <c:v>39.001860999999998</c:v>
                </c:pt>
                <c:pt idx="1070">
                  <c:v>40.167888999999995</c:v>
                </c:pt>
                <c:pt idx="1071">
                  <c:v>37.677194</c:v>
                </c:pt>
                <c:pt idx="1072">
                  <c:v>40.265056000000236</c:v>
                </c:pt>
                <c:pt idx="1073">
                  <c:v>39.344166999999999</c:v>
                </c:pt>
                <c:pt idx="1074">
                  <c:v>38.951832999999993</c:v>
                </c:pt>
                <c:pt idx="1075">
                  <c:v>38.359013999999995</c:v>
                </c:pt>
                <c:pt idx="1076">
                  <c:v>38.737917000000003</c:v>
                </c:pt>
                <c:pt idx="1077">
                  <c:v>40.434166999999995</c:v>
                </c:pt>
                <c:pt idx="1078">
                  <c:v>38.400896999999993</c:v>
                </c:pt>
                <c:pt idx="1079">
                  <c:v>39.237222000000003</c:v>
                </c:pt>
                <c:pt idx="1080">
                  <c:v>37.603626999999996</c:v>
                </c:pt>
                <c:pt idx="1081">
                  <c:v>39.646715000000221</c:v>
                </c:pt>
                <c:pt idx="1082">
                  <c:v>38.952472</c:v>
                </c:pt>
                <c:pt idx="1083">
                  <c:v>38.531217000000005</c:v>
                </c:pt>
                <c:pt idx="1084">
                  <c:v>40.217943999999996</c:v>
                </c:pt>
                <c:pt idx="1085">
                  <c:v>40.293222000000213</c:v>
                </c:pt>
                <c:pt idx="1086">
                  <c:v>39.022058000000236</c:v>
                </c:pt>
                <c:pt idx="1087">
                  <c:v>40.052085999999996</c:v>
                </c:pt>
                <c:pt idx="1088">
                  <c:v>38.737164</c:v>
                </c:pt>
                <c:pt idx="1089">
                  <c:v>39.042556000000012</c:v>
                </c:pt>
                <c:pt idx="1090">
                  <c:v>40.426111000000013</c:v>
                </c:pt>
                <c:pt idx="1091">
                  <c:v>39.000222000000001</c:v>
                </c:pt>
                <c:pt idx="1092">
                  <c:v>38.522889000000006</c:v>
                </c:pt>
                <c:pt idx="1093">
                  <c:v>39.650639000000005</c:v>
                </c:pt>
                <c:pt idx="1094">
                  <c:v>39.020833000000003</c:v>
                </c:pt>
                <c:pt idx="1095">
                  <c:v>39.736750000000221</c:v>
                </c:pt>
                <c:pt idx="1096">
                  <c:v>39.595972000000295</c:v>
                </c:pt>
                <c:pt idx="1097">
                  <c:v>39.110472000000001</c:v>
                </c:pt>
                <c:pt idx="1098">
                  <c:v>38.965156000000221</c:v>
                </c:pt>
                <c:pt idx="1099">
                  <c:v>39.615333000000113</c:v>
                </c:pt>
                <c:pt idx="1100">
                  <c:v>40.167880999999994</c:v>
                </c:pt>
                <c:pt idx="1101">
                  <c:v>40.008860999999996</c:v>
                </c:pt>
                <c:pt idx="1102">
                  <c:v>38.961472000000001</c:v>
                </c:pt>
                <c:pt idx="1103">
                  <c:v>40.132042000000013</c:v>
                </c:pt>
                <c:pt idx="1104">
                  <c:v>39.359716999999996</c:v>
                </c:pt>
                <c:pt idx="1105">
                  <c:v>39.591844999999999</c:v>
                </c:pt>
                <c:pt idx="1106">
                  <c:v>37.867460999999999</c:v>
                </c:pt>
                <c:pt idx="1107">
                  <c:v>38.717000000000006</c:v>
                </c:pt>
                <c:pt idx="1108">
                  <c:v>38.733233000000013</c:v>
                </c:pt>
                <c:pt idx="1109">
                  <c:v>39.025583000000012</c:v>
                </c:pt>
                <c:pt idx="1110">
                  <c:v>39.037224999999999</c:v>
                </c:pt>
                <c:pt idx="1111">
                  <c:v>39.627569000000001</c:v>
                </c:pt>
                <c:pt idx="1112">
                  <c:v>38.711733000000002</c:v>
                </c:pt>
                <c:pt idx="1113">
                  <c:v>39.691389000000001</c:v>
                </c:pt>
                <c:pt idx="1114">
                  <c:v>38.349593999999996</c:v>
                </c:pt>
                <c:pt idx="1115">
                  <c:v>40.276444000000005</c:v>
                </c:pt>
                <c:pt idx="1116">
                  <c:v>38.394943999999995</c:v>
                </c:pt>
                <c:pt idx="1117">
                  <c:v>39.034361000000004</c:v>
                </c:pt>
                <c:pt idx="1118">
                  <c:v>39.037333000000011</c:v>
                </c:pt>
                <c:pt idx="1119">
                  <c:v>40.283833000000001</c:v>
                </c:pt>
                <c:pt idx="1120">
                  <c:v>39.349917000000005</c:v>
                </c:pt>
                <c:pt idx="1121">
                  <c:v>39.811666999999844</c:v>
                </c:pt>
                <c:pt idx="1122">
                  <c:v>38.636500000000012</c:v>
                </c:pt>
                <c:pt idx="1123">
                  <c:v>40.385278</c:v>
                </c:pt>
                <c:pt idx="1124">
                  <c:v>39.353610999999994</c:v>
                </c:pt>
                <c:pt idx="1125">
                  <c:v>39.190190000000236</c:v>
                </c:pt>
                <c:pt idx="1126">
                  <c:v>40.107167000000004</c:v>
                </c:pt>
                <c:pt idx="1127">
                  <c:v>39.611568999999996</c:v>
                </c:pt>
                <c:pt idx="1128">
                  <c:v>39.738333000000338</c:v>
                </c:pt>
                <c:pt idx="1129">
                  <c:v>39.327166999999996</c:v>
                </c:pt>
                <c:pt idx="1130">
                  <c:v>39.626243000000002</c:v>
                </c:pt>
                <c:pt idx="1131">
                  <c:v>39.352999999999994</c:v>
                </c:pt>
                <c:pt idx="1132">
                  <c:v>39.355684999999994</c:v>
                </c:pt>
                <c:pt idx="1133">
                  <c:v>38.693250000000013</c:v>
                </c:pt>
                <c:pt idx="1134">
                  <c:v>38.717128000000002</c:v>
                </c:pt>
                <c:pt idx="1135">
                  <c:v>38.643000000000001</c:v>
                </c:pt>
                <c:pt idx="1136">
                  <c:v>38.894037000000004</c:v>
                </c:pt>
                <c:pt idx="1137">
                  <c:v>38.906466999999999</c:v>
                </c:pt>
                <c:pt idx="1138">
                  <c:v>40.270056000000011</c:v>
                </c:pt>
                <c:pt idx="1139">
                  <c:v>39.598127000000012</c:v>
                </c:pt>
                <c:pt idx="1140">
                  <c:v>38.990472000000011</c:v>
                </c:pt>
                <c:pt idx="1141">
                  <c:v>38.999458000000011</c:v>
                </c:pt>
                <c:pt idx="1142">
                  <c:v>39.013241999999998</c:v>
                </c:pt>
                <c:pt idx="1143">
                  <c:v>39.106138000000243</c:v>
                </c:pt>
                <c:pt idx="1144">
                  <c:v>40.338611</c:v>
                </c:pt>
                <c:pt idx="1145">
                  <c:v>38.329042000000001</c:v>
                </c:pt>
                <c:pt idx="1146">
                  <c:v>38.978583</c:v>
                </c:pt>
                <c:pt idx="1147">
                  <c:v>38.883579999999995</c:v>
                </c:pt>
                <c:pt idx="1148">
                  <c:v>39.585561000000006</c:v>
                </c:pt>
                <c:pt idx="1149">
                  <c:v>40.276833000000003</c:v>
                </c:pt>
                <c:pt idx="1150">
                  <c:v>39.597779000000003</c:v>
                </c:pt>
                <c:pt idx="1151">
                  <c:v>39.598110000000368</c:v>
                </c:pt>
                <c:pt idx="1152">
                  <c:v>39.207666999999994</c:v>
                </c:pt>
                <c:pt idx="1153">
                  <c:v>39.002472000000012</c:v>
                </c:pt>
                <c:pt idx="1154">
                  <c:v>39.951052999999995</c:v>
                </c:pt>
                <c:pt idx="1155">
                  <c:v>39.627113000000236</c:v>
                </c:pt>
                <c:pt idx="1156">
                  <c:v>40.177500000000002</c:v>
                </c:pt>
                <c:pt idx="1157">
                  <c:v>38.915158000000012</c:v>
                </c:pt>
                <c:pt idx="1158">
                  <c:v>40.220278000000221</c:v>
                </c:pt>
                <c:pt idx="1159">
                  <c:v>38.965666999999996</c:v>
                </c:pt>
                <c:pt idx="1160">
                  <c:v>39.071225999999996</c:v>
                </c:pt>
                <c:pt idx="1161">
                  <c:v>39.607293999999996</c:v>
                </c:pt>
                <c:pt idx="1162">
                  <c:v>38.3855</c:v>
                </c:pt>
                <c:pt idx="1163">
                  <c:v>38.408028000000002</c:v>
                </c:pt>
                <c:pt idx="1164">
                  <c:v>38.496944000000006</c:v>
                </c:pt>
                <c:pt idx="1165">
                  <c:v>40.309999999999995</c:v>
                </c:pt>
                <c:pt idx="1166">
                  <c:v>38.995833000000012</c:v>
                </c:pt>
                <c:pt idx="1167">
                  <c:v>40.331388999999994</c:v>
                </c:pt>
                <c:pt idx="1168">
                  <c:v>38.977888999999998</c:v>
                </c:pt>
                <c:pt idx="1169">
                  <c:v>40.078860999999996</c:v>
                </c:pt>
                <c:pt idx="1170">
                  <c:v>38.999747000000006</c:v>
                </c:pt>
                <c:pt idx="1171">
                  <c:v>40.326389000000006</c:v>
                </c:pt>
                <c:pt idx="1172">
                  <c:v>37.829750000000011</c:v>
                </c:pt>
                <c:pt idx="1173">
                  <c:v>39.353139000000006</c:v>
                </c:pt>
                <c:pt idx="1174">
                  <c:v>40.322500000000012</c:v>
                </c:pt>
                <c:pt idx="1175">
                  <c:v>40.293667000000006</c:v>
                </c:pt>
                <c:pt idx="1176">
                  <c:v>39.589569000000004</c:v>
                </c:pt>
                <c:pt idx="1177">
                  <c:v>39.606190000000012</c:v>
                </c:pt>
                <c:pt idx="1178">
                  <c:v>39.322683000000005</c:v>
                </c:pt>
                <c:pt idx="1179">
                  <c:v>40.284583000000005</c:v>
                </c:pt>
                <c:pt idx="1180">
                  <c:v>38.993306000000011</c:v>
                </c:pt>
                <c:pt idx="1181">
                  <c:v>39.109177000000003</c:v>
                </c:pt>
                <c:pt idx="1182">
                  <c:v>40.182975000000013</c:v>
                </c:pt>
                <c:pt idx="1183">
                  <c:v>39.569929000000002</c:v>
                </c:pt>
                <c:pt idx="1184">
                  <c:v>40.270306000000012</c:v>
                </c:pt>
                <c:pt idx="1185">
                  <c:v>38.741056</c:v>
                </c:pt>
                <c:pt idx="1186">
                  <c:v>40.352992</c:v>
                </c:pt>
                <c:pt idx="1187">
                  <c:v>39.597490000000001</c:v>
                </c:pt>
                <c:pt idx="1188">
                  <c:v>39.909926999999996</c:v>
                </c:pt>
                <c:pt idx="1189">
                  <c:v>37.725389000000163</c:v>
                </c:pt>
                <c:pt idx="1190">
                  <c:v>39.596421000000007</c:v>
                </c:pt>
                <c:pt idx="1191">
                  <c:v>38.696056000000013</c:v>
                </c:pt>
                <c:pt idx="1192">
                  <c:v>39.597574000000002</c:v>
                </c:pt>
                <c:pt idx="1193">
                  <c:v>40.334443999999998</c:v>
                </c:pt>
                <c:pt idx="1194">
                  <c:v>38.735122000000317</c:v>
                </c:pt>
                <c:pt idx="1195">
                  <c:v>38.829066999999995</c:v>
                </c:pt>
                <c:pt idx="1196">
                  <c:v>38.496178000000221</c:v>
                </c:pt>
                <c:pt idx="1197">
                  <c:v>39.613606999999995</c:v>
                </c:pt>
                <c:pt idx="1198">
                  <c:v>39.572133000000228</c:v>
                </c:pt>
                <c:pt idx="1199">
                  <c:v>39.000716000000011</c:v>
                </c:pt>
                <c:pt idx="1200">
                  <c:v>40.305278000000001</c:v>
                </c:pt>
                <c:pt idx="1201">
                  <c:v>38.852019000000006</c:v>
                </c:pt>
                <c:pt idx="1202">
                  <c:v>40.080111000000002</c:v>
                </c:pt>
                <c:pt idx="1203">
                  <c:v>40.335278000000002</c:v>
                </c:pt>
                <c:pt idx="1204">
                  <c:v>39.353027999999995</c:v>
                </c:pt>
                <c:pt idx="1205">
                  <c:v>38.734888999999995</c:v>
                </c:pt>
                <c:pt idx="1206">
                  <c:v>38.719542000000011</c:v>
                </c:pt>
                <c:pt idx="1207">
                  <c:v>40.106917000000003</c:v>
                </c:pt>
                <c:pt idx="1208">
                  <c:v>39.074062999999995</c:v>
                </c:pt>
                <c:pt idx="1209">
                  <c:v>40.328056000000011</c:v>
                </c:pt>
                <c:pt idx="1210">
                  <c:v>39.648317000000013</c:v>
                </c:pt>
                <c:pt idx="1211">
                  <c:v>38.908472000000003</c:v>
                </c:pt>
                <c:pt idx="1212">
                  <c:v>39.590100000000113</c:v>
                </c:pt>
                <c:pt idx="1213">
                  <c:v>40.302778000000011</c:v>
                </c:pt>
                <c:pt idx="1214">
                  <c:v>40.167833000000002</c:v>
                </c:pt>
                <c:pt idx="1215">
                  <c:v>39.361139000000001</c:v>
                </c:pt>
                <c:pt idx="1216">
                  <c:v>38.998167000000002</c:v>
                </c:pt>
                <c:pt idx="1217">
                  <c:v>39.143860999999994</c:v>
                </c:pt>
                <c:pt idx="1218">
                  <c:v>38.991028</c:v>
                </c:pt>
                <c:pt idx="1219">
                  <c:v>40.182897000000004</c:v>
                </c:pt>
                <c:pt idx="1220">
                  <c:v>38.893946</c:v>
                </c:pt>
                <c:pt idx="1221">
                  <c:v>38.986471999999999</c:v>
                </c:pt>
                <c:pt idx="1222">
                  <c:v>39.847197999999999</c:v>
                </c:pt>
                <c:pt idx="1223">
                  <c:v>38.883510000000001</c:v>
                </c:pt>
                <c:pt idx="1224">
                  <c:v>38.741142000000011</c:v>
                </c:pt>
                <c:pt idx="1225">
                  <c:v>39.598967000000002</c:v>
                </c:pt>
                <c:pt idx="1226">
                  <c:v>40.029778000000213</c:v>
                </c:pt>
                <c:pt idx="1227">
                  <c:v>39.108861000000005</c:v>
                </c:pt>
                <c:pt idx="1228">
                  <c:v>39.427345000000003</c:v>
                </c:pt>
                <c:pt idx="1229">
                  <c:v>38.984556000000005</c:v>
                </c:pt>
                <c:pt idx="1230">
                  <c:v>39.352166999999994</c:v>
                </c:pt>
                <c:pt idx="1231">
                  <c:v>38.988833</c:v>
                </c:pt>
                <c:pt idx="1232">
                  <c:v>39.235833000000063</c:v>
                </c:pt>
                <c:pt idx="1233">
                  <c:v>38.987971999999999</c:v>
                </c:pt>
                <c:pt idx="1234">
                  <c:v>38.988860999999993</c:v>
                </c:pt>
                <c:pt idx="1235">
                  <c:v>38.958361000000004</c:v>
                </c:pt>
                <c:pt idx="1236">
                  <c:v>39.348860999999999</c:v>
                </c:pt>
                <c:pt idx="1237">
                  <c:v>40.127472000000012</c:v>
                </c:pt>
                <c:pt idx="1238">
                  <c:v>39.239028000000012</c:v>
                </c:pt>
                <c:pt idx="1239">
                  <c:v>38.578944</c:v>
                </c:pt>
                <c:pt idx="1240">
                  <c:v>40.251221999999999</c:v>
                </c:pt>
                <c:pt idx="1241">
                  <c:v>39.611139000000001</c:v>
                </c:pt>
                <c:pt idx="1242">
                  <c:v>40.131192000000013</c:v>
                </c:pt>
                <c:pt idx="1243">
                  <c:v>39.000722000000003</c:v>
                </c:pt>
                <c:pt idx="1244">
                  <c:v>39.437917000000006</c:v>
                </c:pt>
                <c:pt idx="1245">
                  <c:v>39.454333000000005</c:v>
                </c:pt>
                <c:pt idx="1246">
                  <c:v>39.595257000000011</c:v>
                </c:pt>
                <c:pt idx="1247">
                  <c:v>39.349917000000005</c:v>
                </c:pt>
                <c:pt idx="1248">
                  <c:v>40.132964000000001</c:v>
                </c:pt>
                <c:pt idx="1249">
                  <c:v>39.038611000000003</c:v>
                </c:pt>
                <c:pt idx="1250">
                  <c:v>38.530528000000011</c:v>
                </c:pt>
                <c:pt idx="1251">
                  <c:v>38.997944000000004</c:v>
                </c:pt>
                <c:pt idx="1252">
                  <c:v>39.594569</c:v>
                </c:pt>
                <c:pt idx="1253">
                  <c:v>39.434750000000001</c:v>
                </c:pt>
                <c:pt idx="1254">
                  <c:v>38.694750000000013</c:v>
                </c:pt>
                <c:pt idx="1255">
                  <c:v>38.592208000000063</c:v>
                </c:pt>
                <c:pt idx="1256">
                  <c:v>38.957055999999994</c:v>
                </c:pt>
                <c:pt idx="1257">
                  <c:v>38.813230999999995</c:v>
                </c:pt>
                <c:pt idx="1258">
                  <c:v>40.209061000000005</c:v>
                </c:pt>
                <c:pt idx="1259">
                  <c:v>38.984749999999998</c:v>
                </c:pt>
                <c:pt idx="1260">
                  <c:v>39.439333000000012</c:v>
                </c:pt>
                <c:pt idx="1261">
                  <c:v>39.329056000000001</c:v>
                </c:pt>
                <c:pt idx="1262">
                  <c:v>39.587456999999993</c:v>
                </c:pt>
                <c:pt idx="1263">
                  <c:v>38.996694000000005</c:v>
                </c:pt>
                <c:pt idx="1264">
                  <c:v>39.613004000000004</c:v>
                </c:pt>
                <c:pt idx="1265">
                  <c:v>39.115586</c:v>
                </c:pt>
                <c:pt idx="1266">
                  <c:v>38.677133000000012</c:v>
                </c:pt>
                <c:pt idx="1267">
                  <c:v>39.106306000000011</c:v>
                </c:pt>
                <c:pt idx="1268">
                  <c:v>38.984333000000007</c:v>
                </c:pt>
                <c:pt idx="1269">
                  <c:v>38.997056000000001</c:v>
                </c:pt>
                <c:pt idx="1270">
                  <c:v>40.055639000000006</c:v>
                </c:pt>
                <c:pt idx="1271">
                  <c:v>39.022906000000013</c:v>
                </c:pt>
                <c:pt idx="1272">
                  <c:v>39.324693999999994</c:v>
                </c:pt>
                <c:pt idx="1273">
                  <c:v>38.637278000000002</c:v>
                </c:pt>
                <c:pt idx="1274">
                  <c:v>40.166972000000236</c:v>
                </c:pt>
                <c:pt idx="1275">
                  <c:v>39.370622999999995</c:v>
                </c:pt>
                <c:pt idx="1276">
                  <c:v>38.48865</c:v>
                </c:pt>
                <c:pt idx="1277">
                  <c:v>38.990417000000001</c:v>
                </c:pt>
                <c:pt idx="1278">
                  <c:v>40.324166999999996</c:v>
                </c:pt>
                <c:pt idx="1279">
                  <c:v>39.028972000000287</c:v>
                </c:pt>
                <c:pt idx="1280">
                  <c:v>40.29555600000036</c:v>
                </c:pt>
                <c:pt idx="1281">
                  <c:v>39.115575000000113</c:v>
                </c:pt>
                <c:pt idx="1282">
                  <c:v>38.940388999999996</c:v>
                </c:pt>
                <c:pt idx="1283">
                  <c:v>40.310556000000005</c:v>
                </c:pt>
                <c:pt idx="1284">
                  <c:v>38.991250000000001</c:v>
                </c:pt>
                <c:pt idx="1285">
                  <c:v>38.996722000000013</c:v>
                </c:pt>
                <c:pt idx="1286">
                  <c:v>38.998194000000012</c:v>
                </c:pt>
                <c:pt idx="1287">
                  <c:v>39.142889000000004</c:v>
                </c:pt>
                <c:pt idx="1288">
                  <c:v>40.006194000000001</c:v>
                </c:pt>
                <c:pt idx="1289">
                  <c:v>38.604960999999996</c:v>
                </c:pt>
                <c:pt idx="1290">
                  <c:v>39.297111000000228</c:v>
                </c:pt>
                <c:pt idx="1291">
                  <c:v>39.035028000000011</c:v>
                </c:pt>
                <c:pt idx="1292">
                  <c:v>39.590825000000002</c:v>
                </c:pt>
                <c:pt idx="1293">
                  <c:v>39.625887000000006</c:v>
                </c:pt>
                <c:pt idx="1294">
                  <c:v>38.999556000000013</c:v>
                </c:pt>
                <c:pt idx="1295">
                  <c:v>39.033528000000011</c:v>
                </c:pt>
                <c:pt idx="1296">
                  <c:v>39.586631000000004</c:v>
                </c:pt>
                <c:pt idx="1297">
                  <c:v>38.988333000000011</c:v>
                </c:pt>
                <c:pt idx="1298">
                  <c:v>39.441756999999996</c:v>
                </c:pt>
                <c:pt idx="1299">
                  <c:v>40.113583000000006</c:v>
                </c:pt>
                <c:pt idx="1300">
                  <c:v>38.966333000000013</c:v>
                </c:pt>
                <c:pt idx="1301">
                  <c:v>38.931619999999995</c:v>
                </c:pt>
                <c:pt idx="1302">
                  <c:v>40.029000000000003</c:v>
                </c:pt>
                <c:pt idx="1303">
                  <c:v>38.695867</c:v>
                </c:pt>
                <c:pt idx="1304">
                  <c:v>38.697361000000001</c:v>
                </c:pt>
                <c:pt idx="1305">
                  <c:v>39.691559000000012</c:v>
                </c:pt>
                <c:pt idx="1306">
                  <c:v>39.641072000000001</c:v>
                </c:pt>
                <c:pt idx="1307">
                  <c:v>40.304166999999993</c:v>
                </c:pt>
                <c:pt idx="1308">
                  <c:v>40.134</c:v>
                </c:pt>
                <c:pt idx="1309">
                  <c:v>38.646528000000011</c:v>
                </c:pt>
                <c:pt idx="1310">
                  <c:v>39.045472000000011</c:v>
                </c:pt>
                <c:pt idx="1311">
                  <c:v>38.963778000000012</c:v>
                </c:pt>
                <c:pt idx="1312">
                  <c:v>39.324194000000006</c:v>
                </c:pt>
                <c:pt idx="1313">
                  <c:v>38.604214000000006</c:v>
                </c:pt>
                <c:pt idx="1314">
                  <c:v>39.342417000000005</c:v>
                </c:pt>
                <c:pt idx="1315">
                  <c:v>39.598243000000011</c:v>
                </c:pt>
                <c:pt idx="1316">
                  <c:v>40.174381000000004</c:v>
                </c:pt>
                <c:pt idx="1317">
                  <c:v>39.031443999999993</c:v>
                </c:pt>
                <c:pt idx="1318">
                  <c:v>39.135611000000011</c:v>
                </c:pt>
                <c:pt idx="1319">
                  <c:v>39.049583000000005</c:v>
                </c:pt>
                <c:pt idx="1320">
                  <c:v>40.168333000000324</c:v>
                </c:pt>
                <c:pt idx="1321">
                  <c:v>39.092611000000012</c:v>
                </c:pt>
                <c:pt idx="1322">
                  <c:v>40.239944000000001</c:v>
                </c:pt>
                <c:pt idx="1323">
                  <c:v>38.981749999999998</c:v>
                </c:pt>
                <c:pt idx="1324">
                  <c:v>40.110389000000005</c:v>
                </c:pt>
                <c:pt idx="1325">
                  <c:v>39.149639000000001</c:v>
                </c:pt>
                <c:pt idx="1326">
                  <c:v>38.996472000000011</c:v>
                </c:pt>
                <c:pt idx="1327">
                  <c:v>39.441972</c:v>
                </c:pt>
                <c:pt idx="1328">
                  <c:v>38.946166999999996</c:v>
                </c:pt>
                <c:pt idx="1329">
                  <c:v>40.130944</c:v>
                </c:pt>
                <c:pt idx="1330">
                  <c:v>37.867111000000001</c:v>
                </c:pt>
                <c:pt idx="1331">
                  <c:v>39.909643999999993</c:v>
                </c:pt>
                <c:pt idx="1332">
                  <c:v>39.309443999999999</c:v>
                </c:pt>
                <c:pt idx="1333">
                  <c:v>38.986943999999994</c:v>
                </c:pt>
                <c:pt idx="1334">
                  <c:v>40.296194000000163</c:v>
                </c:pt>
                <c:pt idx="1335">
                  <c:v>39.691944000000007</c:v>
                </c:pt>
                <c:pt idx="1336">
                  <c:v>38.911675999999993</c:v>
                </c:pt>
                <c:pt idx="1337">
                  <c:v>38.932900000000011</c:v>
                </c:pt>
                <c:pt idx="1338">
                  <c:v>38.991556000000003</c:v>
                </c:pt>
                <c:pt idx="1339">
                  <c:v>39.607550000000003</c:v>
                </c:pt>
                <c:pt idx="1340">
                  <c:v>37.899639000000001</c:v>
                </c:pt>
                <c:pt idx="1341">
                  <c:v>38.993333000000113</c:v>
                </c:pt>
                <c:pt idx="1342">
                  <c:v>39.741666999999993</c:v>
                </c:pt>
                <c:pt idx="1343">
                  <c:v>40.284139000000003</c:v>
                </c:pt>
                <c:pt idx="1344">
                  <c:v>39.355639000000004</c:v>
                </c:pt>
                <c:pt idx="1345">
                  <c:v>39.609613000000003</c:v>
                </c:pt>
                <c:pt idx="1346">
                  <c:v>39.734754000000002</c:v>
                </c:pt>
                <c:pt idx="1347">
                  <c:v>38.997968</c:v>
                </c:pt>
                <c:pt idx="1348">
                  <c:v>38.512882999999995</c:v>
                </c:pt>
                <c:pt idx="1349">
                  <c:v>39.086333000000003</c:v>
                </c:pt>
                <c:pt idx="1350">
                  <c:v>40.006250000000001</c:v>
                </c:pt>
                <c:pt idx="1351">
                  <c:v>39.437082999999994</c:v>
                </c:pt>
                <c:pt idx="1352">
                  <c:v>39.735000000000063</c:v>
                </c:pt>
                <c:pt idx="1353">
                  <c:v>39.738056000000213</c:v>
                </c:pt>
                <c:pt idx="1354">
                  <c:v>39.001556000000001</c:v>
                </c:pt>
                <c:pt idx="1355">
                  <c:v>40.134675000000001</c:v>
                </c:pt>
                <c:pt idx="1356">
                  <c:v>39.586889999999997</c:v>
                </c:pt>
                <c:pt idx="1357">
                  <c:v>38.951777999999997</c:v>
                </c:pt>
                <c:pt idx="1358">
                  <c:v>39.000750000000011</c:v>
                </c:pt>
                <c:pt idx="1359">
                  <c:v>39.575197000000003</c:v>
                </c:pt>
                <c:pt idx="1360">
                  <c:v>39.000888999999994</c:v>
                </c:pt>
                <c:pt idx="1361">
                  <c:v>39.305917000000001</c:v>
                </c:pt>
                <c:pt idx="1362">
                  <c:v>40.052666999999992</c:v>
                </c:pt>
                <c:pt idx="1363">
                  <c:v>39.737694000000005</c:v>
                </c:pt>
                <c:pt idx="1364">
                  <c:v>38.827833000000005</c:v>
                </c:pt>
                <c:pt idx="1365">
                  <c:v>39.092525000000258</c:v>
                </c:pt>
                <c:pt idx="1366">
                  <c:v>39.585794</c:v>
                </c:pt>
                <c:pt idx="1367">
                  <c:v>39.692472000000265</c:v>
                </c:pt>
                <c:pt idx="1368">
                  <c:v>38.733281000000005</c:v>
                </c:pt>
                <c:pt idx="1369">
                  <c:v>40.241414000000006</c:v>
                </c:pt>
                <c:pt idx="1370">
                  <c:v>38.959028000000004</c:v>
                </c:pt>
                <c:pt idx="1371">
                  <c:v>39.638119000000287</c:v>
                </c:pt>
                <c:pt idx="1372">
                  <c:v>39.155860999999994</c:v>
                </c:pt>
                <c:pt idx="1373">
                  <c:v>39.610433</c:v>
                </c:pt>
                <c:pt idx="1374">
                  <c:v>40.013999999999996</c:v>
                </c:pt>
                <c:pt idx="1375">
                  <c:v>37.603666999999994</c:v>
                </c:pt>
                <c:pt idx="1376">
                  <c:v>39.040972000000011</c:v>
                </c:pt>
                <c:pt idx="1377">
                  <c:v>39.570820000000005</c:v>
                </c:pt>
                <c:pt idx="1378">
                  <c:v>39.330443999999993</c:v>
                </c:pt>
                <c:pt idx="1379">
                  <c:v>38.685802000000002</c:v>
                </c:pt>
                <c:pt idx="1380">
                  <c:v>38.943917000000006</c:v>
                </c:pt>
                <c:pt idx="1381">
                  <c:v>38.521417</c:v>
                </c:pt>
                <c:pt idx="1382">
                  <c:v>38.714443999999993</c:v>
                </c:pt>
                <c:pt idx="1383">
                  <c:v>38.882600000000004</c:v>
                </c:pt>
                <c:pt idx="1384">
                  <c:v>38.445855000000002</c:v>
                </c:pt>
                <c:pt idx="1385">
                  <c:v>39.010389000000004</c:v>
                </c:pt>
                <c:pt idx="1386">
                  <c:v>38.812750000000001</c:v>
                </c:pt>
                <c:pt idx="1387">
                  <c:v>38.9465</c:v>
                </c:pt>
                <c:pt idx="1388">
                  <c:v>39.690777000000011</c:v>
                </c:pt>
                <c:pt idx="1389">
                  <c:v>39.422611000000003</c:v>
                </c:pt>
                <c:pt idx="1390">
                  <c:v>39.155778000000012</c:v>
                </c:pt>
                <c:pt idx="1391">
                  <c:v>38.988722000000003</c:v>
                </c:pt>
                <c:pt idx="1392">
                  <c:v>38.989693999999993</c:v>
                </c:pt>
                <c:pt idx="1393">
                  <c:v>39.307471999999997</c:v>
                </c:pt>
                <c:pt idx="1394">
                  <c:v>39.238306000000243</c:v>
                </c:pt>
                <c:pt idx="1395">
                  <c:v>40.311388999999998</c:v>
                </c:pt>
                <c:pt idx="1396">
                  <c:v>40.252611000000002</c:v>
                </c:pt>
                <c:pt idx="1397">
                  <c:v>40.127056000000003</c:v>
                </c:pt>
                <c:pt idx="1398">
                  <c:v>38.586088999999994</c:v>
                </c:pt>
                <c:pt idx="1399">
                  <c:v>40.131367000000004</c:v>
                </c:pt>
                <c:pt idx="1400">
                  <c:v>40.223806000000003</c:v>
                </c:pt>
                <c:pt idx="1401">
                  <c:v>39.421726</c:v>
                </c:pt>
                <c:pt idx="1402">
                  <c:v>40.016266999999999</c:v>
                </c:pt>
                <c:pt idx="1403">
                  <c:v>40.016978000000002</c:v>
                </c:pt>
                <c:pt idx="1404">
                  <c:v>39.106778000000013</c:v>
                </c:pt>
                <c:pt idx="1405">
                  <c:v>40.213139000000012</c:v>
                </c:pt>
                <c:pt idx="1406">
                  <c:v>39.325639000000002</c:v>
                </c:pt>
                <c:pt idx="1407">
                  <c:v>38.442458000000002</c:v>
                </c:pt>
                <c:pt idx="1408">
                  <c:v>40.213139000000012</c:v>
                </c:pt>
                <c:pt idx="1409">
                  <c:v>40.112028000000002</c:v>
                </c:pt>
                <c:pt idx="1410">
                  <c:v>38.997778000000011</c:v>
                </c:pt>
                <c:pt idx="1411">
                  <c:v>38.999278000000011</c:v>
                </c:pt>
                <c:pt idx="1412">
                  <c:v>39.306888999999998</c:v>
                </c:pt>
                <c:pt idx="1413">
                  <c:v>37.867804999999997</c:v>
                </c:pt>
                <c:pt idx="1414">
                  <c:v>36.920639000000001</c:v>
                </c:pt>
                <c:pt idx="1415">
                  <c:v>38.730950000000163</c:v>
                </c:pt>
                <c:pt idx="1416">
                  <c:v>39.330999999999996</c:v>
                </c:pt>
                <c:pt idx="1417">
                  <c:v>39.330583000000004</c:v>
                </c:pt>
                <c:pt idx="1418">
                  <c:v>38.733500000000063</c:v>
                </c:pt>
                <c:pt idx="1419">
                  <c:v>39.328889000000004</c:v>
                </c:pt>
                <c:pt idx="1420">
                  <c:v>38.990444000000004</c:v>
                </c:pt>
                <c:pt idx="1421">
                  <c:v>39.692500000000273</c:v>
                </c:pt>
                <c:pt idx="1422">
                  <c:v>39.011638999999995</c:v>
                </c:pt>
                <c:pt idx="1423">
                  <c:v>40.179722000000012</c:v>
                </c:pt>
                <c:pt idx="1424">
                  <c:v>38.642528000000013</c:v>
                </c:pt>
                <c:pt idx="1425">
                  <c:v>38.667688999999996</c:v>
                </c:pt>
                <c:pt idx="1426">
                  <c:v>39.006875000000001</c:v>
                </c:pt>
                <c:pt idx="1427">
                  <c:v>37.870556000000001</c:v>
                </c:pt>
                <c:pt idx="1428">
                  <c:v>40.252888999999996</c:v>
                </c:pt>
                <c:pt idx="1429">
                  <c:v>38.998756000000213</c:v>
                </c:pt>
                <c:pt idx="1430">
                  <c:v>39.424762000000001</c:v>
                </c:pt>
                <c:pt idx="1431">
                  <c:v>39.020611000000002</c:v>
                </c:pt>
                <c:pt idx="1432">
                  <c:v>38.692801000000003</c:v>
                </c:pt>
                <c:pt idx="1433">
                  <c:v>37.760583000000011</c:v>
                </c:pt>
                <c:pt idx="1434">
                  <c:v>39.042722000000012</c:v>
                </c:pt>
                <c:pt idx="1435">
                  <c:v>38.766778000000258</c:v>
                </c:pt>
                <c:pt idx="1436">
                  <c:v>38.684175000000003</c:v>
                </c:pt>
                <c:pt idx="1437">
                  <c:v>37.823419000000001</c:v>
                </c:pt>
                <c:pt idx="1438">
                  <c:v>39.210317000000003</c:v>
                </c:pt>
                <c:pt idx="1439">
                  <c:v>40.134472000000002</c:v>
                </c:pt>
                <c:pt idx="1440">
                  <c:v>39.690806000000002</c:v>
                </c:pt>
                <c:pt idx="1441">
                  <c:v>39.209778000000163</c:v>
                </c:pt>
                <c:pt idx="1442">
                  <c:v>39.521531000000003</c:v>
                </c:pt>
                <c:pt idx="1443">
                  <c:v>39.689131000000003</c:v>
                </c:pt>
                <c:pt idx="1444">
                  <c:v>38.949556000000001</c:v>
                </c:pt>
                <c:pt idx="1445">
                  <c:v>38.977917000000005</c:v>
                </c:pt>
                <c:pt idx="1446">
                  <c:v>39.015139000000012</c:v>
                </c:pt>
                <c:pt idx="1447">
                  <c:v>40.013541000000004</c:v>
                </c:pt>
                <c:pt idx="1448">
                  <c:v>38.997888999999994</c:v>
                </c:pt>
                <c:pt idx="1449">
                  <c:v>39.319638999999995</c:v>
                </c:pt>
                <c:pt idx="1450">
                  <c:v>38.863873000000005</c:v>
                </c:pt>
                <c:pt idx="1451">
                  <c:v>40.007056000000006</c:v>
                </c:pt>
                <c:pt idx="1452">
                  <c:v>39.826500000000003</c:v>
                </c:pt>
                <c:pt idx="1453">
                  <c:v>39.157027999999997</c:v>
                </c:pt>
                <c:pt idx="1454">
                  <c:v>39.049972000000011</c:v>
                </c:pt>
                <c:pt idx="1455">
                  <c:v>40.252000000000002</c:v>
                </c:pt>
                <c:pt idx="1456">
                  <c:v>39.056407999999998</c:v>
                </c:pt>
                <c:pt idx="1457">
                  <c:v>39.0745</c:v>
                </c:pt>
                <c:pt idx="1458">
                  <c:v>39.011778</c:v>
                </c:pt>
                <c:pt idx="1459">
                  <c:v>39.193033000000113</c:v>
                </c:pt>
                <c:pt idx="1460">
                  <c:v>39.155583</c:v>
                </c:pt>
                <c:pt idx="1461">
                  <c:v>39.034500000000001</c:v>
                </c:pt>
                <c:pt idx="1462">
                  <c:v>39.035556000000113</c:v>
                </c:pt>
                <c:pt idx="1463">
                  <c:v>38.818972000000002</c:v>
                </c:pt>
                <c:pt idx="1464">
                  <c:v>39.424250000000001</c:v>
                </c:pt>
                <c:pt idx="1465">
                  <c:v>40.013653000000005</c:v>
                </c:pt>
                <c:pt idx="1466">
                  <c:v>39.343333000000001</c:v>
                </c:pt>
                <c:pt idx="1467">
                  <c:v>40.12552800000028</c:v>
                </c:pt>
                <c:pt idx="1468">
                  <c:v>38.440429999999999</c:v>
                </c:pt>
                <c:pt idx="1469">
                  <c:v>37.710056000000002</c:v>
                </c:pt>
                <c:pt idx="1470">
                  <c:v>39.933944000000004</c:v>
                </c:pt>
                <c:pt idx="1471">
                  <c:v>39.059582999999996</c:v>
                </c:pt>
                <c:pt idx="1472">
                  <c:v>39.323333000000012</c:v>
                </c:pt>
                <c:pt idx="1473">
                  <c:v>39.598991000000012</c:v>
                </c:pt>
                <c:pt idx="1474">
                  <c:v>38.805400000000006</c:v>
                </c:pt>
                <c:pt idx="1475">
                  <c:v>38.864639999999994</c:v>
                </c:pt>
                <c:pt idx="1476">
                  <c:v>39.075305000000213</c:v>
                </c:pt>
                <c:pt idx="1477">
                  <c:v>39.9315</c:v>
                </c:pt>
                <c:pt idx="1478">
                  <c:v>37.766444</c:v>
                </c:pt>
                <c:pt idx="1479">
                  <c:v>38.983333000000002</c:v>
                </c:pt>
                <c:pt idx="1480">
                  <c:v>38.966666999999994</c:v>
                </c:pt>
                <c:pt idx="1481">
                  <c:v>39.7575</c:v>
                </c:pt>
                <c:pt idx="1482">
                  <c:v>39.324943999999995</c:v>
                </c:pt>
                <c:pt idx="1483">
                  <c:v>39.373917000000006</c:v>
                </c:pt>
                <c:pt idx="1484">
                  <c:v>39.500656000000006</c:v>
                </c:pt>
                <c:pt idx="1485">
                  <c:v>38.995750000000228</c:v>
                </c:pt>
                <c:pt idx="1486">
                  <c:v>39.950874999999996</c:v>
                </c:pt>
                <c:pt idx="1487">
                  <c:v>40.130056000000003</c:v>
                </c:pt>
                <c:pt idx="1488">
                  <c:v>38.522622000000013</c:v>
                </c:pt>
                <c:pt idx="1489">
                  <c:v>40.116972000000011</c:v>
                </c:pt>
                <c:pt idx="1490">
                  <c:v>40.054996999999993</c:v>
                </c:pt>
                <c:pt idx="1491">
                  <c:v>38.4465</c:v>
                </c:pt>
                <c:pt idx="1492">
                  <c:v>39.606666999999995</c:v>
                </c:pt>
                <c:pt idx="1493">
                  <c:v>40.183583000000006</c:v>
                </c:pt>
                <c:pt idx="1494">
                  <c:v>37.709583000000002</c:v>
                </c:pt>
                <c:pt idx="1495">
                  <c:v>37.899528000000011</c:v>
                </c:pt>
                <c:pt idx="1496">
                  <c:v>38.448600000000006</c:v>
                </c:pt>
                <c:pt idx="1497">
                  <c:v>39.122361000000012</c:v>
                </c:pt>
                <c:pt idx="1498">
                  <c:v>39.639221000000006</c:v>
                </c:pt>
                <c:pt idx="1499">
                  <c:v>39.641540000000006</c:v>
                </c:pt>
                <c:pt idx="1500">
                  <c:v>38.986722</c:v>
                </c:pt>
                <c:pt idx="1501">
                  <c:v>39.307599999999994</c:v>
                </c:pt>
                <c:pt idx="1502">
                  <c:v>39.095167000000011</c:v>
                </c:pt>
                <c:pt idx="1503">
                  <c:v>40.221250000000012</c:v>
                </c:pt>
                <c:pt idx="1504">
                  <c:v>39.035998000000063</c:v>
                </c:pt>
                <c:pt idx="1505">
                  <c:v>39.299750000000287</c:v>
                </c:pt>
                <c:pt idx="1506">
                  <c:v>39.307582999999994</c:v>
                </c:pt>
                <c:pt idx="1507">
                  <c:v>38.929604000000005</c:v>
                </c:pt>
                <c:pt idx="1508">
                  <c:v>39.611880999999997</c:v>
                </c:pt>
                <c:pt idx="1509">
                  <c:v>40.009266999999994</c:v>
                </c:pt>
                <c:pt idx="1510">
                  <c:v>38.388943999999995</c:v>
                </c:pt>
                <c:pt idx="1511">
                  <c:v>39.058888999999994</c:v>
                </c:pt>
                <c:pt idx="1512">
                  <c:v>38.473888999999993</c:v>
                </c:pt>
                <c:pt idx="1513">
                  <c:v>39.000693999999996</c:v>
                </c:pt>
                <c:pt idx="1514">
                  <c:v>39.022222000000063</c:v>
                </c:pt>
                <c:pt idx="1515">
                  <c:v>39.597387000000005</c:v>
                </c:pt>
                <c:pt idx="1516">
                  <c:v>37.674111000000003</c:v>
                </c:pt>
                <c:pt idx="1517">
                  <c:v>39.309833000000005</c:v>
                </c:pt>
                <c:pt idx="1518">
                  <c:v>38.977722</c:v>
                </c:pt>
                <c:pt idx="1519">
                  <c:v>39.370510000000003</c:v>
                </c:pt>
                <c:pt idx="1520">
                  <c:v>39.002639000000002</c:v>
                </c:pt>
                <c:pt idx="1521">
                  <c:v>38.984916999999996</c:v>
                </c:pt>
                <c:pt idx="1522">
                  <c:v>39.690000000000012</c:v>
                </c:pt>
                <c:pt idx="1523">
                  <c:v>39.022306000000221</c:v>
                </c:pt>
                <c:pt idx="1524">
                  <c:v>40.152694000000004</c:v>
                </c:pt>
                <c:pt idx="1525">
                  <c:v>38.988693999999995</c:v>
                </c:pt>
                <c:pt idx="1526">
                  <c:v>39.319027999999996</c:v>
                </c:pt>
                <c:pt idx="1527">
                  <c:v>40.136666999999996</c:v>
                </c:pt>
                <c:pt idx="1528">
                  <c:v>39.310027999999996</c:v>
                </c:pt>
                <c:pt idx="1529">
                  <c:v>38.993888999999996</c:v>
                </c:pt>
                <c:pt idx="1530">
                  <c:v>39.122944000000011</c:v>
                </c:pt>
                <c:pt idx="1531">
                  <c:v>39.145228000000003</c:v>
                </c:pt>
                <c:pt idx="1532">
                  <c:v>39.686194</c:v>
                </c:pt>
                <c:pt idx="1533">
                  <c:v>38.985943999999996</c:v>
                </c:pt>
                <c:pt idx="1534">
                  <c:v>40.099611000000003</c:v>
                </c:pt>
                <c:pt idx="1535">
                  <c:v>39.384916999999994</c:v>
                </c:pt>
                <c:pt idx="1536">
                  <c:v>39.209750000000113</c:v>
                </c:pt>
                <c:pt idx="1537">
                  <c:v>39.005687999999999</c:v>
                </c:pt>
                <c:pt idx="1538">
                  <c:v>39.827306</c:v>
                </c:pt>
                <c:pt idx="1539">
                  <c:v>39.024139000000012</c:v>
                </c:pt>
                <c:pt idx="1540">
                  <c:v>38.760017000000012</c:v>
                </c:pt>
                <c:pt idx="1541">
                  <c:v>38.813943999999999</c:v>
                </c:pt>
                <c:pt idx="1542">
                  <c:v>39.198956000000273</c:v>
                </c:pt>
                <c:pt idx="1543">
                  <c:v>40.152694000000004</c:v>
                </c:pt>
                <c:pt idx="1544">
                  <c:v>39.015250000000002</c:v>
                </c:pt>
                <c:pt idx="1545">
                  <c:v>39.891194000000006</c:v>
                </c:pt>
                <c:pt idx="1546">
                  <c:v>39.004516000000002</c:v>
                </c:pt>
                <c:pt idx="1547">
                  <c:v>39.934443999999999</c:v>
                </c:pt>
                <c:pt idx="1548">
                  <c:v>40.219347000000006</c:v>
                </c:pt>
                <c:pt idx="1549">
                  <c:v>39.327389000000004</c:v>
                </c:pt>
                <c:pt idx="1550">
                  <c:v>39.59811100000028</c:v>
                </c:pt>
                <c:pt idx="1551">
                  <c:v>39.328972000000213</c:v>
                </c:pt>
                <c:pt idx="1552">
                  <c:v>38.862253000000003</c:v>
                </c:pt>
                <c:pt idx="1553">
                  <c:v>39.382221999999999</c:v>
                </c:pt>
                <c:pt idx="1554">
                  <c:v>38.373000000000005</c:v>
                </c:pt>
                <c:pt idx="1555">
                  <c:v>39.368180000000002</c:v>
                </c:pt>
                <c:pt idx="1556">
                  <c:v>39.315888999999999</c:v>
                </c:pt>
                <c:pt idx="1557">
                  <c:v>39.316369999999999</c:v>
                </c:pt>
                <c:pt idx="1558">
                  <c:v>39.706944</c:v>
                </c:pt>
                <c:pt idx="1559">
                  <c:v>38.389582999999995</c:v>
                </c:pt>
                <c:pt idx="1560">
                  <c:v>39.075333000000221</c:v>
                </c:pt>
                <c:pt idx="1561">
                  <c:v>40.221500000000013</c:v>
                </c:pt>
                <c:pt idx="1562">
                  <c:v>39.365722000000012</c:v>
                </c:pt>
                <c:pt idx="1563">
                  <c:v>38.774866999999993</c:v>
                </c:pt>
                <c:pt idx="1564">
                  <c:v>38.824653999999995</c:v>
                </c:pt>
                <c:pt idx="1565">
                  <c:v>38.438936000000012</c:v>
                </c:pt>
                <c:pt idx="1566">
                  <c:v>38.380507999999999</c:v>
                </c:pt>
                <c:pt idx="1567">
                  <c:v>39.238889</c:v>
                </c:pt>
                <c:pt idx="1568">
                  <c:v>39.567296000000006</c:v>
                </c:pt>
                <c:pt idx="1569">
                  <c:v>40.116167000000004</c:v>
                </c:pt>
                <c:pt idx="1570">
                  <c:v>40.237972000000013</c:v>
                </c:pt>
                <c:pt idx="1571">
                  <c:v>40.012750000000011</c:v>
                </c:pt>
                <c:pt idx="1572">
                  <c:v>39.690056000000013</c:v>
                </c:pt>
                <c:pt idx="1573">
                  <c:v>39.094472000000003</c:v>
                </c:pt>
                <c:pt idx="1574">
                  <c:v>38.446853999999995</c:v>
                </c:pt>
                <c:pt idx="1575">
                  <c:v>38.369028</c:v>
                </c:pt>
                <c:pt idx="1576">
                  <c:v>39.009250000000002</c:v>
                </c:pt>
                <c:pt idx="1577">
                  <c:v>38.440388999999996</c:v>
                </c:pt>
                <c:pt idx="1578">
                  <c:v>38.645361000000001</c:v>
                </c:pt>
                <c:pt idx="1579">
                  <c:v>40.116222</c:v>
                </c:pt>
                <c:pt idx="1580">
                  <c:v>39.038583000000003</c:v>
                </c:pt>
                <c:pt idx="1581">
                  <c:v>40.045639000000001</c:v>
                </c:pt>
                <c:pt idx="1582">
                  <c:v>39.691826000000006</c:v>
                </c:pt>
                <c:pt idx="1583">
                  <c:v>40.049492000000001</c:v>
                </c:pt>
                <c:pt idx="1584">
                  <c:v>39.307582999999994</c:v>
                </c:pt>
                <c:pt idx="1585">
                  <c:v>39.673867999999999</c:v>
                </c:pt>
                <c:pt idx="1586">
                  <c:v>39.521496000000006</c:v>
                </c:pt>
                <c:pt idx="1587">
                  <c:v>39.308583000000006</c:v>
                </c:pt>
                <c:pt idx="1588">
                  <c:v>39.572550000000113</c:v>
                </c:pt>
                <c:pt idx="1589">
                  <c:v>39.381471999999995</c:v>
                </c:pt>
                <c:pt idx="1590">
                  <c:v>38.752123000000012</c:v>
                </c:pt>
                <c:pt idx="1591">
                  <c:v>39.355833000000004</c:v>
                </c:pt>
                <c:pt idx="1592">
                  <c:v>39.814360999999998</c:v>
                </c:pt>
                <c:pt idx="1593">
                  <c:v>39.960306000000003</c:v>
                </c:pt>
                <c:pt idx="1594">
                  <c:v>39.686892</c:v>
                </c:pt>
                <c:pt idx="1595">
                  <c:v>39.161782000000002</c:v>
                </c:pt>
                <c:pt idx="1596">
                  <c:v>40.051402999999993</c:v>
                </c:pt>
                <c:pt idx="1597">
                  <c:v>39.346360999999995</c:v>
                </c:pt>
                <c:pt idx="1598">
                  <c:v>39.298056000000273</c:v>
                </c:pt>
                <c:pt idx="1599">
                  <c:v>39.611375000000002</c:v>
                </c:pt>
                <c:pt idx="1600">
                  <c:v>39.309388999999996</c:v>
                </c:pt>
                <c:pt idx="1601">
                  <c:v>39.852999999999994</c:v>
                </c:pt>
                <c:pt idx="1602">
                  <c:v>39.308944000000004</c:v>
                </c:pt>
                <c:pt idx="1603">
                  <c:v>39.934258</c:v>
                </c:pt>
                <c:pt idx="1604">
                  <c:v>39.251056000000005</c:v>
                </c:pt>
                <c:pt idx="1605">
                  <c:v>39.642326000000011</c:v>
                </c:pt>
                <c:pt idx="1606">
                  <c:v>39.521753000000011</c:v>
                </c:pt>
                <c:pt idx="1607">
                  <c:v>39.687075</c:v>
                </c:pt>
                <c:pt idx="1608">
                  <c:v>39.685579000000011</c:v>
                </c:pt>
                <c:pt idx="1609">
                  <c:v>38.857910999999994</c:v>
                </c:pt>
                <c:pt idx="1610">
                  <c:v>40.116153000000011</c:v>
                </c:pt>
                <c:pt idx="1611">
                  <c:v>40.049639000000006</c:v>
                </c:pt>
                <c:pt idx="1612">
                  <c:v>38.439343000000001</c:v>
                </c:pt>
                <c:pt idx="1613">
                  <c:v>39.738389000000012</c:v>
                </c:pt>
                <c:pt idx="1614">
                  <c:v>39.959566999999993</c:v>
                </c:pt>
                <c:pt idx="1615">
                  <c:v>40.007750000000001</c:v>
                </c:pt>
                <c:pt idx="1616">
                  <c:v>39.296944000000003</c:v>
                </c:pt>
                <c:pt idx="1617">
                  <c:v>38.364360999999995</c:v>
                </c:pt>
                <c:pt idx="1618">
                  <c:v>39.368028000000002</c:v>
                </c:pt>
                <c:pt idx="1619">
                  <c:v>39.016943999999995</c:v>
                </c:pt>
                <c:pt idx="1620">
                  <c:v>39.040361000000004</c:v>
                </c:pt>
                <c:pt idx="1621">
                  <c:v>39.738306000000243</c:v>
                </c:pt>
                <c:pt idx="1622">
                  <c:v>39.674693000000005</c:v>
                </c:pt>
                <c:pt idx="1623">
                  <c:v>38.979860999999993</c:v>
                </c:pt>
                <c:pt idx="1624">
                  <c:v>39.015750000000011</c:v>
                </c:pt>
                <c:pt idx="1625">
                  <c:v>39.109473000000001</c:v>
                </c:pt>
                <c:pt idx="1626">
                  <c:v>39.382528000000001</c:v>
                </c:pt>
                <c:pt idx="1627">
                  <c:v>38.985306000000001</c:v>
                </c:pt>
                <c:pt idx="1628">
                  <c:v>38.742639000000011</c:v>
                </c:pt>
                <c:pt idx="1629">
                  <c:v>39.661066999999996</c:v>
                </c:pt>
                <c:pt idx="1630">
                  <c:v>39.006840000000004</c:v>
                </c:pt>
                <c:pt idx="1631">
                  <c:v>39.108972000000243</c:v>
                </c:pt>
                <c:pt idx="1632">
                  <c:v>39.017540999999994</c:v>
                </c:pt>
                <c:pt idx="1633">
                  <c:v>38.742222000000012</c:v>
                </c:pt>
                <c:pt idx="1634">
                  <c:v>40.116222</c:v>
                </c:pt>
                <c:pt idx="1635">
                  <c:v>39.662178000000324</c:v>
                </c:pt>
                <c:pt idx="1636">
                  <c:v>40.033472000000003</c:v>
                </c:pt>
                <c:pt idx="1637">
                  <c:v>39.020528000000013</c:v>
                </c:pt>
                <c:pt idx="1638">
                  <c:v>39.021139000000012</c:v>
                </c:pt>
                <c:pt idx="1639">
                  <c:v>39.10833300000025</c:v>
                </c:pt>
                <c:pt idx="1640">
                  <c:v>38.859057999999997</c:v>
                </c:pt>
                <c:pt idx="1641">
                  <c:v>39.635104000000013</c:v>
                </c:pt>
                <c:pt idx="1642">
                  <c:v>39.932722000000012</c:v>
                </c:pt>
                <c:pt idx="1643">
                  <c:v>39.004888999999999</c:v>
                </c:pt>
                <c:pt idx="1644">
                  <c:v>39.005694000000005</c:v>
                </c:pt>
                <c:pt idx="1645">
                  <c:v>38.990250000000003</c:v>
                </c:pt>
                <c:pt idx="1646">
                  <c:v>39.380913</c:v>
                </c:pt>
                <c:pt idx="1647">
                  <c:v>39.687117000000001</c:v>
                </c:pt>
                <c:pt idx="1648">
                  <c:v>39.316166999999993</c:v>
                </c:pt>
                <c:pt idx="1649">
                  <c:v>39.684846999999998</c:v>
                </c:pt>
                <c:pt idx="1650">
                  <c:v>38.449036</c:v>
                </c:pt>
                <c:pt idx="1651">
                  <c:v>40.224861000000004</c:v>
                </c:pt>
                <c:pt idx="1652">
                  <c:v>39.706361000000001</c:v>
                </c:pt>
                <c:pt idx="1653">
                  <c:v>38.801966999999998</c:v>
                </c:pt>
                <c:pt idx="1654">
                  <c:v>39.001515000000012</c:v>
                </c:pt>
                <c:pt idx="1655">
                  <c:v>40.132778000000251</c:v>
                </c:pt>
                <c:pt idx="1656">
                  <c:v>39.153278</c:v>
                </c:pt>
                <c:pt idx="1657">
                  <c:v>39.207666999999994</c:v>
                </c:pt>
                <c:pt idx="1658">
                  <c:v>40.048111000000013</c:v>
                </c:pt>
                <c:pt idx="1659">
                  <c:v>39.142750000000063</c:v>
                </c:pt>
                <c:pt idx="1660">
                  <c:v>39.142964000000006</c:v>
                </c:pt>
                <c:pt idx="1661">
                  <c:v>39.305778000000011</c:v>
                </c:pt>
                <c:pt idx="1662">
                  <c:v>38.448559000000003</c:v>
                </c:pt>
                <c:pt idx="1663">
                  <c:v>39.370860999999998</c:v>
                </c:pt>
                <c:pt idx="1664">
                  <c:v>39.736672000000013</c:v>
                </c:pt>
                <c:pt idx="1665">
                  <c:v>39.060111000000013</c:v>
                </c:pt>
                <c:pt idx="1666">
                  <c:v>39.369389000000005</c:v>
                </c:pt>
                <c:pt idx="1667">
                  <c:v>39.635222000000013</c:v>
                </c:pt>
                <c:pt idx="1668">
                  <c:v>39.948417000000006</c:v>
                </c:pt>
                <c:pt idx="1669">
                  <c:v>39.960439000000001</c:v>
                </c:pt>
                <c:pt idx="1670">
                  <c:v>39.021139000000012</c:v>
                </c:pt>
                <c:pt idx="1671">
                  <c:v>39.917091999999997</c:v>
                </c:pt>
                <c:pt idx="1672">
                  <c:v>39.635667000000005</c:v>
                </c:pt>
                <c:pt idx="1673">
                  <c:v>40.013472</c:v>
                </c:pt>
                <c:pt idx="1674">
                  <c:v>39.305278000000001</c:v>
                </c:pt>
                <c:pt idx="1675">
                  <c:v>39.115583000000001</c:v>
                </c:pt>
                <c:pt idx="1676">
                  <c:v>39.734944000000006</c:v>
                </c:pt>
                <c:pt idx="1677">
                  <c:v>39.729365000000236</c:v>
                </c:pt>
                <c:pt idx="1678">
                  <c:v>39.211400000000005</c:v>
                </c:pt>
                <c:pt idx="1679">
                  <c:v>38.773972000000221</c:v>
                </c:pt>
                <c:pt idx="1680">
                  <c:v>39.426056000000003</c:v>
                </c:pt>
                <c:pt idx="1681">
                  <c:v>39.381111000000004</c:v>
                </c:pt>
                <c:pt idx="1682">
                  <c:v>39.321443999999993</c:v>
                </c:pt>
                <c:pt idx="1683">
                  <c:v>40.134443999999995</c:v>
                </c:pt>
                <c:pt idx="1684">
                  <c:v>40.049614000000005</c:v>
                </c:pt>
                <c:pt idx="1685">
                  <c:v>39.501080999999999</c:v>
                </c:pt>
                <c:pt idx="1686">
                  <c:v>38.438392000000213</c:v>
                </c:pt>
                <c:pt idx="1687">
                  <c:v>39.570688999999994</c:v>
                </c:pt>
                <c:pt idx="1688">
                  <c:v>37.894833000000006</c:v>
                </c:pt>
                <c:pt idx="1689">
                  <c:v>39.523633000000011</c:v>
                </c:pt>
                <c:pt idx="1690">
                  <c:v>39.501614000000004</c:v>
                </c:pt>
                <c:pt idx="1691">
                  <c:v>37.761000000000003</c:v>
                </c:pt>
                <c:pt idx="1692">
                  <c:v>39.917027999999995</c:v>
                </c:pt>
                <c:pt idx="1693">
                  <c:v>39.307933000000006</c:v>
                </c:pt>
                <c:pt idx="1694">
                  <c:v>38.795226000000063</c:v>
                </c:pt>
                <c:pt idx="1695">
                  <c:v>38.783117000000011</c:v>
                </c:pt>
                <c:pt idx="1696">
                  <c:v>40.241443999999994</c:v>
                </c:pt>
                <c:pt idx="1697">
                  <c:v>39.799222000000213</c:v>
                </c:pt>
                <c:pt idx="1698">
                  <c:v>39.574722000000001</c:v>
                </c:pt>
                <c:pt idx="1699">
                  <c:v>39.952389000000004</c:v>
                </c:pt>
                <c:pt idx="1700">
                  <c:v>39.960583</c:v>
                </c:pt>
                <c:pt idx="1701">
                  <c:v>38.987166999999999</c:v>
                </c:pt>
                <c:pt idx="1702">
                  <c:v>39.523702000000213</c:v>
                </c:pt>
                <c:pt idx="1703">
                  <c:v>39.951055999999994</c:v>
                </c:pt>
                <c:pt idx="1704">
                  <c:v>39.931972000000002</c:v>
                </c:pt>
                <c:pt idx="1705">
                  <c:v>39.706361000000001</c:v>
                </c:pt>
                <c:pt idx="1706">
                  <c:v>39.637352000000163</c:v>
                </c:pt>
                <c:pt idx="1707">
                  <c:v>39.706778000000163</c:v>
                </c:pt>
                <c:pt idx="1708">
                  <c:v>39.161833000000001</c:v>
                </c:pt>
                <c:pt idx="1709">
                  <c:v>40.24213900000025</c:v>
                </c:pt>
                <c:pt idx="1710">
                  <c:v>39.684127000000004</c:v>
                </c:pt>
                <c:pt idx="1711">
                  <c:v>39.057721999999998</c:v>
                </c:pt>
                <c:pt idx="1712">
                  <c:v>39.21125</c:v>
                </c:pt>
                <c:pt idx="1713">
                  <c:v>39.931975000000001</c:v>
                </c:pt>
                <c:pt idx="1714">
                  <c:v>39.959805999999993</c:v>
                </c:pt>
                <c:pt idx="1715">
                  <c:v>38.439046000000005</c:v>
                </c:pt>
                <c:pt idx="1716">
                  <c:v>39.79972200000028</c:v>
                </c:pt>
                <c:pt idx="1717">
                  <c:v>40.224778000000221</c:v>
                </c:pt>
                <c:pt idx="1718">
                  <c:v>39.846582999999995</c:v>
                </c:pt>
                <c:pt idx="1719">
                  <c:v>38.776996000000011</c:v>
                </c:pt>
                <c:pt idx="1720">
                  <c:v>38.860888999999993</c:v>
                </c:pt>
                <c:pt idx="1721">
                  <c:v>39.689583000000006</c:v>
                </c:pt>
                <c:pt idx="1722">
                  <c:v>39.752694000000005</c:v>
                </c:pt>
                <c:pt idx="1723">
                  <c:v>38.757466999999998</c:v>
                </c:pt>
                <c:pt idx="1724">
                  <c:v>38.442602000000001</c:v>
                </c:pt>
                <c:pt idx="1725">
                  <c:v>39.0595</c:v>
                </c:pt>
                <c:pt idx="1726">
                  <c:v>39.672685000000001</c:v>
                </c:pt>
                <c:pt idx="1727">
                  <c:v>39.943667999999995</c:v>
                </c:pt>
                <c:pt idx="1728">
                  <c:v>39.920056000000002</c:v>
                </c:pt>
                <c:pt idx="1729">
                  <c:v>38.371193999999996</c:v>
                </c:pt>
                <c:pt idx="1730">
                  <c:v>39.686129000000001</c:v>
                </c:pt>
                <c:pt idx="1731">
                  <c:v>38.441359000000006</c:v>
                </c:pt>
                <c:pt idx="1732">
                  <c:v>38.891147000000004</c:v>
                </c:pt>
                <c:pt idx="1733">
                  <c:v>39.040646999999993</c:v>
                </c:pt>
                <c:pt idx="1734">
                  <c:v>39.309722000000001</c:v>
                </c:pt>
                <c:pt idx="1735">
                  <c:v>39.316499999999998</c:v>
                </c:pt>
                <c:pt idx="1736">
                  <c:v>39.603933000000012</c:v>
                </c:pt>
                <c:pt idx="1737">
                  <c:v>38.363219000000001</c:v>
                </c:pt>
                <c:pt idx="1738">
                  <c:v>39.115621000000004</c:v>
                </c:pt>
                <c:pt idx="1739">
                  <c:v>39.729361000000011</c:v>
                </c:pt>
                <c:pt idx="1740">
                  <c:v>39.501605999999995</c:v>
                </c:pt>
                <c:pt idx="1741">
                  <c:v>37.726167000000011</c:v>
                </c:pt>
                <c:pt idx="1742">
                  <c:v>39.316360999999993</c:v>
                </c:pt>
                <c:pt idx="1743">
                  <c:v>39.636330000000228</c:v>
                </c:pt>
                <c:pt idx="1744">
                  <c:v>39.311082999999996</c:v>
                </c:pt>
                <c:pt idx="1745">
                  <c:v>39.652860999999994</c:v>
                </c:pt>
                <c:pt idx="1746">
                  <c:v>39.799667000000007</c:v>
                </c:pt>
                <c:pt idx="1747">
                  <c:v>40.240944000000006</c:v>
                </c:pt>
                <c:pt idx="1748">
                  <c:v>39.057777999999999</c:v>
                </c:pt>
                <c:pt idx="1749">
                  <c:v>39.706556000000013</c:v>
                </c:pt>
                <c:pt idx="1750">
                  <c:v>39.521175000000063</c:v>
                </c:pt>
                <c:pt idx="1751">
                  <c:v>37.822556000000013</c:v>
                </c:pt>
                <c:pt idx="1752">
                  <c:v>40.100167000000006</c:v>
                </c:pt>
                <c:pt idx="1753">
                  <c:v>39.058833</c:v>
                </c:pt>
                <c:pt idx="1754">
                  <c:v>39.734606000000007</c:v>
                </c:pt>
                <c:pt idx="1755">
                  <c:v>38.752613000000011</c:v>
                </c:pt>
                <c:pt idx="1756">
                  <c:v>39.960356000000012</c:v>
                </c:pt>
                <c:pt idx="1757">
                  <c:v>39.013890000000004</c:v>
                </c:pt>
                <c:pt idx="1758">
                  <c:v>40.013363999999996</c:v>
                </c:pt>
                <c:pt idx="1759">
                  <c:v>39.211750000000002</c:v>
                </c:pt>
                <c:pt idx="1760">
                  <c:v>39.312268999999993</c:v>
                </c:pt>
                <c:pt idx="1761">
                  <c:v>39.640456</c:v>
                </c:pt>
                <c:pt idx="1762">
                  <c:v>39.706361000000001</c:v>
                </c:pt>
                <c:pt idx="1763">
                  <c:v>39.642409000000001</c:v>
                </c:pt>
                <c:pt idx="1764">
                  <c:v>39.501642999999994</c:v>
                </c:pt>
                <c:pt idx="1765">
                  <c:v>39.311943999999997</c:v>
                </c:pt>
                <c:pt idx="1766">
                  <c:v>39.316471999999997</c:v>
                </c:pt>
                <c:pt idx="1767">
                  <c:v>39.752306000000011</c:v>
                </c:pt>
                <c:pt idx="1768">
                  <c:v>39.312349000000005</c:v>
                </c:pt>
                <c:pt idx="1769">
                  <c:v>39.952556000000001</c:v>
                </c:pt>
                <c:pt idx="1770">
                  <c:v>39.813972</c:v>
                </c:pt>
                <c:pt idx="1771">
                  <c:v>39.636528000000013</c:v>
                </c:pt>
                <c:pt idx="1772">
                  <c:v>39.706666999999996</c:v>
                </c:pt>
                <c:pt idx="1773">
                  <c:v>39.734778000000013</c:v>
                </c:pt>
                <c:pt idx="1774">
                  <c:v>39.247389000000005</c:v>
                </c:pt>
                <c:pt idx="1775">
                  <c:v>39.142083</c:v>
                </c:pt>
                <c:pt idx="1776">
                  <c:v>39.946999999999996</c:v>
                </c:pt>
                <c:pt idx="1777">
                  <c:v>39.946999999999996</c:v>
                </c:pt>
                <c:pt idx="1778">
                  <c:v>39.914888999999974</c:v>
                </c:pt>
                <c:pt idx="1779">
                  <c:v>39.528679000000011</c:v>
                </c:pt>
                <c:pt idx="1780">
                  <c:v>39.013860999999999</c:v>
                </c:pt>
                <c:pt idx="1781">
                  <c:v>39.813610999999995</c:v>
                </c:pt>
                <c:pt idx="1782">
                  <c:v>40.135444</c:v>
                </c:pt>
                <c:pt idx="1783">
                  <c:v>39.686943000000007</c:v>
                </c:pt>
                <c:pt idx="1784">
                  <c:v>39.830111000000002</c:v>
                </c:pt>
                <c:pt idx="1785">
                  <c:v>38.439433000000001</c:v>
                </c:pt>
                <c:pt idx="1786">
                  <c:v>39.056943999999994</c:v>
                </c:pt>
                <c:pt idx="1787">
                  <c:v>39.574777000000005</c:v>
                </c:pt>
                <c:pt idx="1788">
                  <c:v>39.830194000000006</c:v>
                </c:pt>
                <c:pt idx="1789">
                  <c:v>39.689249000000004</c:v>
                </c:pt>
                <c:pt idx="1790">
                  <c:v>39.688296000000001</c:v>
                </c:pt>
                <c:pt idx="1791">
                  <c:v>39.522653000000012</c:v>
                </c:pt>
                <c:pt idx="1792">
                  <c:v>39.533056000000002</c:v>
                </c:pt>
                <c:pt idx="1793">
                  <c:v>39.502178000000221</c:v>
                </c:pt>
                <c:pt idx="1794">
                  <c:v>39.650705000000002</c:v>
                </c:pt>
                <c:pt idx="1795">
                  <c:v>39.757778000000002</c:v>
                </c:pt>
                <c:pt idx="1796">
                  <c:v>39.943388999999996</c:v>
                </c:pt>
                <c:pt idx="1797">
                  <c:v>40.096583000000003</c:v>
                </c:pt>
                <c:pt idx="1798">
                  <c:v>39.626292000000063</c:v>
                </c:pt>
                <c:pt idx="1799">
                  <c:v>40.033485999999996</c:v>
                </c:pt>
                <c:pt idx="1800">
                  <c:v>39.115547000000007</c:v>
                </c:pt>
                <c:pt idx="1801">
                  <c:v>39.937888999999998</c:v>
                </c:pt>
                <c:pt idx="1802">
                  <c:v>40.117000000000004</c:v>
                </c:pt>
                <c:pt idx="1803">
                  <c:v>39.296944000000003</c:v>
                </c:pt>
                <c:pt idx="1804">
                  <c:v>39.938833000000002</c:v>
                </c:pt>
                <c:pt idx="1805">
                  <c:v>39.937860999999998</c:v>
                </c:pt>
                <c:pt idx="1806">
                  <c:v>39.947582999999995</c:v>
                </c:pt>
                <c:pt idx="1807">
                  <c:v>39.056999999999995</c:v>
                </c:pt>
                <c:pt idx="1808">
                  <c:v>39.653219</c:v>
                </c:pt>
                <c:pt idx="1809">
                  <c:v>40.224750000000213</c:v>
                </c:pt>
                <c:pt idx="1810">
                  <c:v>39.637765000000002</c:v>
                </c:pt>
                <c:pt idx="1811">
                  <c:v>39.769333000000287</c:v>
                </c:pt>
                <c:pt idx="1812">
                  <c:v>39.893806000000005</c:v>
                </c:pt>
                <c:pt idx="1813">
                  <c:v>39.625084000000001</c:v>
                </c:pt>
                <c:pt idx="1814">
                  <c:v>39.755833000000003</c:v>
                </c:pt>
                <c:pt idx="1815">
                  <c:v>39.602333000000243</c:v>
                </c:pt>
                <c:pt idx="1816">
                  <c:v>39.616841999999998</c:v>
                </c:pt>
                <c:pt idx="1817">
                  <c:v>39.672224</c:v>
                </c:pt>
                <c:pt idx="1818">
                  <c:v>39.523966000000001</c:v>
                </c:pt>
                <c:pt idx="1819">
                  <c:v>39.057666999999974</c:v>
                </c:pt>
                <c:pt idx="1820">
                  <c:v>39.769806000000003</c:v>
                </c:pt>
                <c:pt idx="1821">
                  <c:v>39.830917000000007</c:v>
                </c:pt>
                <c:pt idx="1822">
                  <c:v>39.524004000000005</c:v>
                </c:pt>
                <c:pt idx="1823">
                  <c:v>39.939508000000011</c:v>
                </c:pt>
                <c:pt idx="1824">
                  <c:v>40.081972</c:v>
                </c:pt>
                <c:pt idx="1825">
                  <c:v>39.685462000000001</c:v>
                </c:pt>
                <c:pt idx="1826">
                  <c:v>39.718183000000003</c:v>
                </c:pt>
                <c:pt idx="1827">
                  <c:v>40.012556000000011</c:v>
                </c:pt>
                <c:pt idx="1828">
                  <c:v>39.799472000000243</c:v>
                </c:pt>
                <c:pt idx="1829">
                  <c:v>39.531043000000004</c:v>
                </c:pt>
                <c:pt idx="1830">
                  <c:v>39.798750000000368</c:v>
                </c:pt>
                <c:pt idx="1831">
                  <c:v>39.636075000000012</c:v>
                </c:pt>
                <c:pt idx="1832">
                  <c:v>39.640443999999995</c:v>
                </c:pt>
                <c:pt idx="1833">
                  <c:v>39.914860999999974</c:v>
                </c:pt>
                <c:pt idx="1834">
                  <c:v>40.050719000000001</c:v>
                </c:pt>
                <c:pt idx="1835">
                  <c:v>39.939361000000005</c:v>
                </c:pt>
                <c:pt idx="1836">
                  <c:v>39.625022000000236</c:v>
                </c:pt>
                <c:pt idx="1837">
                  <c:v>39.502011000000003</c:v>
                </c:pt>
                <c:pt idx="1838">
                  <c:v>39.952147000000004</c:v>
                </c:pt>
                <c:pt idx="1839">
                  <c:v>39.524902000000012</c:v>
                </c:pt>
                <c:pt idx="1840">
                  <c:v>39.827056000000006</c:v>
                </c:pt>
                <c:pt idx="1841">
                  <c:v>39.248806000000002</c:v>
                </c:pt>
                <c:pt idx="1842">
                  <c:v>39.750556000000003</c:v>
                </c:pt>
                <c:pt idx="1843">
                  <c:v>39.625222000000221</c:v>
                </c:pt>
                <c:pt idx="1844">
                  <c:v>39.919285999999992</c:v>
                </c:pt>
                <c:pt idx="1845">
                  <c:v>39.532222000000012</c:v>
                </c:pt>
                <c:pt idx="1846">
                  <c:v>39.635639000000012</c:v>
                </c:pt>
                <c:pt idx="1847">
                  <c:v>39.831832999999996</c:v>
                </c:pt>
                <c:pt idx="1848">
                  <c:v>39.425889000000005</c:v>
                </c:pt>
                <c:pt idx="1849">
                  <c:v>39.312044999999998</c:v>
                </c:pt>
                <c:pt idx="1850">
                  <c:v>39.057666999999974</c:v>
                </c:pt>
                <c:pt idx="1851">
                  <c:v>39.662963000000012</c:v>
                </c:pt>
                <c:pt idx="1852">
                  <c:v>39.625917000000236</c:v>
                </c:pt>
                <c:pt idx="1853">
                  <c:v>39.750917000000001</c:v>
                </c:pt>
                <c:pt idx="1854">
                  <c:v>39.9375</c:v>
                </c:pt>
                <c:pt idx="1855">
                  <c:v>40.084666999999975</c:v>
                </c:pt>
                <c:pt idx="1856">
                  <c:v>39.749860999999996</c:v>
                </c:pt>
                <c:pt idx="1857">
                  <c:v>39.950213999999995</c:v>
                </c:pt>
                <c:pt idx="1858">
                  <c:v>39.673587000000005</c:v>
                </c:pt>
                <c:pt idx="1859">
                  <c:v>39.280028000000001</c:v>
                </c:pt>
                <c:pt idx="1860">
                  <c:v>39.436111000000011</c:v>
                </c:pt>
                <c:pt idx="1861">
                  <c:v>40.079250000000002</c:v>
                </c:pt>
                <c:pt idx="1862">
                  <c:v>39.797583000000003</c:v>
                </c:pt>
                <c:pt idx="1863">
                  <c:v>39.798167000000063</c:v>
                </c:pt>
                <c:pt idx="1864">
                  <c:v>39.635389000000011</c:v>
                </c:pt>
                <c:pt idx="1865">
                  <c:v>39.708333000000287</c:v>
                </c:pt>
                <c:pt idx="1866">
                  <c:v>39.749750000000013</c:v>
                </c:pt>
                <c:pt idx="1867">
                  <c:v>39.524167000000006</c:v>
                </c:pt>
                <c:pt idx="1868">
                  <c:v>39.501513000000003</c:v>
                </c:pt>
                <c:pt idx="1869">
                  <c:v>39.693250000000013</c:v>
                </c:pt>
                <c:pt idx="1870">
                  <c:v>39.602222000000012</c:v>
                </c:pt>
                <c:pt idx="1871">
                  <c:v>39.716917000000002</c:v>
                </c:pt>
                <c:pt idx="1872">
                  <c:v>39.427500000000002</c:v>
                </c:pt>
                <c:pt idx="1873">
                  <c:v>39.616250000000001</c:v>
                </c:pt>
                <c:pt idx="1874">
                  <c:v>39.435728000000012</c:v>
                </c:pt>
                <c:pt idx="1875">
                  <c:v>39.915333000000011</c:v>
                </c:pt>
                <c:pt idx="1876">
                  <c:v>39.531933000000002</c:v>
                </c:pt>
                <c:pt idx="1877">
                  <c:v>39.533333000000013</c:v>
                </c:pt>
                <c:pt idx="1878">
                  <c:v>40.082361000000006</c:v>
                </c:pt>
                <c:pt idx="1879">
                  <c:v>39.529483000000006</c:v>
                </c:pt>
                <c:pt idx="1880">
                  <c:v>39.752278000000011</c:v>
                </c:pt>
                <c:pt idx="1881">
                  <c:v>39.624860999999996</c:v>
                </c:pt>
                <c:pt idx="1882">
                  <c:v>39.635235000000243</c:v>
                </c:pt>
                <c:pt idx="1883">
                  <c:v>40.117833000000005</c:v>
                </c:pt>
                <c:pt idx="1884">
                  <c:v>39.525217000000012</c:v>
                </c:pt>
                <c:pt idx="1885">
                  <c:v>39.788250000000012</c:v>
                </c:pt>
                <c:pt idx="1886">
                  <c:v>39.617778000000001</c:v>
                </c:pt>
                <c:pt idx="1887">
                  <c:v>39.699590000000221</c:v>
                </c:pt>
                <c:pt idx="1888">
                  <c:v>39.811333000000005</c:v>
                </c:pt>
                <c:pt idx="1889">
                  <c:v>39.750639</c:v>
                </c:pt>
                <c:pt idx="1890">
                  <c:v>39.436</c:v>
                </c:pt>
                <c:pt idx="1891">
                  <c:v>39.534174</c:v>
                </c:pt>
                <c:pt idx="1892">
                  <c:v>39.750806000000004</c:v>
                </c:pt>
                <c:pt idx="1893">
                  <c:v>39.906027999999999</c:v>
                </c:pt>
                <c:pt idx="1894">
                  <c:v>39.702917000000063</c:v>
                </c:pt>
                <c:pt idx="1895">
                  <c:v>39.603133000000113</c:v>
                </c:pt>
                <c:pt idx="1896">
                  <c:v>39.789361</c:v>
                </c:pt>
                <c:pt idx="1897">
                  <c:v>39.953471999999998</c:v>
                </c:pt>
                <c:pt idx="1898">
                  <c:v>39.708056000000013</c:v>
                </c:pt>
                <c:pt idx="1899">
                  <c:v>39.915333000000011</c:v>
                </c:pt>
                <c:pt idx="1900">
                  <c:v>39.699472000000213</c:v>
                </c:pt>
                <c:pt idx="1901">
                  <c:v>39.811832999999993</c:v>
                </c:pt>
                <c:pt idx="1902">
                  <c:v>39.813638999999995</c:v>
                </c:pt>
                <c:pt idx="1903">
                  <c:v>39.707500000000003</c:v>
                </c:pt>
                <c:pt idx="1904">
                  <c:v>39.530116000000113</c:v>
                </c:pt>
                <c:pt idx="1905">
                  <c:v>39.45805</c:v>
                </c:pt>
                <c:pt idx="1906">
                  <c:v>39.937666999999998</c:v>
                </c:pt>
                <c:pt idx="1907">
                  <c:v>39.625751000000228</c:v>
                </c:pt>
                <c:pt idx="1908">
                  <c:v>39.427222</c:v>
                </c:pt>
                <c:pt idx="1909">
                  <c:v>40.082475000000002</c:v>
                </c:pt>
                <c:pt idx="1910">
                  <c:v>40.098861000000007</c:v>
                </c:pt>
                <c:pt idx="1911">
                  <c:v>39.533446999999995</c:v>
                </c:pt>
                <c:pt idx="1912">
                  <c:v>39.813749999999999</c:v>
                </c:pt>
                <c:pt idx="1913">
                  <c:v>39.247139000000011</c:v>
                </c:pt>
                <c:pt idx="1914">
                  <c:v>39.812917000000006</c:v>
                </c:pt>
                <c:pt idx="1915">
                  <c:v>39.700222000000011</c:v>
                </c:pt>
                <c:pt idx="1916">
                  <c:v>39.312041999999998</c:v>
                </c:pt>
                <c:pt idx="1917">
                  <c:v>39.905811</c:v>
                </c:pt>
                <c:pt idx="1918">
                  <c:v>39.733444000000006</c:v>
                </c:pt>
                <c:pt idx="1919">
                  <c:v>39.530978000000012</c:v>
                </c:pt>
                <c:pt idx="1920">
                  <c:v>39.701056000000001</c:v>
                </c:pt>
                <c:pt idx="1921">
                  <c:v>39.533369</c:v>
                </c:pt>
                <c:pt idx="1922">
                  <c:v>39.531583000000005</c:v>
                </c:pt>
                <c:pt idx="1923">
                  <c:v>39.531389000000004</c:v>
                </c:pt>
                <c:pt idx="1924">
                  <c:v>39.76550000000028</c:v>
                </c:pt>
                <c:pt idx="1925">
                  <c:v>39.531943999999996</c:v>
                </c:pt>
                <c:pt idx="1926">
                  <c:v>39.458317000000001</c:v>
                </c:pt>
                <c:pt idx="1927">
                  <c:v>39.702934000000013</c:v>
                </c:pt>
                <c:pt idx="1928">
                  <c:v>39.431943999999994</c:v>
                </c:pt>
                <c:pt idx="1929">
                  <c:v>39.288750000000213</c:v>
                </c:pt>
                <c:pt idx="1930">
                  <c:v>39.703850000000003</c:v>
                </c:pt>
                <c:pt idx="1931">
                  <c:v>39.573596000000002</c:v>
                </c:pt>
                <c:pt idx="1932">
                  <c:v>39.701050000000002</c:v>
                </c:pt>
                <c:pt idx="1933">
                  <c:v>39.502092000000012</c:v>
                </c:pt>
                <c:pt idx="1934">
                  <c:v>39.762333000000368</c:v>
                </c:pt>
                <c:pt idx="1935">
                  <c:v>39.054027999999995</c:v>
                </c:pt>
                <c:pt idx="1936">
                  <c:v>39.755556000000013</c:v>
                </c:pt>
                <c:pt idx="1937">
                  <c:v>39.532306000000013</c:v>
                </c:pt>
                <c:pt idx="1938">
                  <c:v>39.319082999999999</c:v>
                </c:pt>
                <c:pt idx="1939">
                  <c:v>39.528734000000163</c:v>
                </c:pt>
                <c:pt idx="1940">
                  <c:v>39.531877999999999</c:v>
                </c:pt>
                <c:pt idx="1941">
                  <c:v>39.771443999999995</c:v>
                </c:pt>
                <c:pt idx="1942">
                  <c:v>39.531663999999999</c:v>
                </c:pt>
                <c:pt idx="1943">
                  <c:v>39.266111000000265</c:v>
                </c:pt>
                <c:pt idx="1944">
                  <c:v>39.751139000000002</c:v>
                </c:pt>
                <c:pt idx="1945">
                  <c:v>39.533695000000002</c:v>
                </c:pt>
                <c:pt idx="1946">
                  <c:v>39.531666999999999</c:v>
                </c:pt>
                <c:pt idx="1947">
                  <c:v>39.701083000000004</c:v>
                </c:pt>
                <c:pt idx="1948">
                  <c:v>39.76847200000028</c:v>
                </c:pt>
                <c:pt idx="1949">
                  <c:v>39.531616</c:v>
                </c:pt>
                <c:pt idx="1950">
                  <c:v>40.098278000000221</c:v>
                </c:pt>
                <c:pt idx="1951">
                  <c:v>39.053778000000001</c:v>
                </c:pt>
                <c:pt idx="1952">
                  <c:v>39.531260999999994</c:v>
                </c:pt>
                <c:pt idx="1953">
                  <c:v>39.309472</c:v>
                </c:pt>
                <c:pt idx="1954">
                  <c:v>39.788028000000011</c:v>
                </c:pt>
                <c:pt idx="1955">
                  <c:v>39.531590000000001</c:v>
                </c:pt>
                <c:pt idx="1956">
                  <c:v>40.222083000000012</c:v>
                </c:pt>
                <c:pt idx="1957">
                  <c:v>39.640972000000012</c:v>
                </c:pt>
                <c:pt idx="1958">
                  <c:v>39.317571999999998</c:v>
                </c:pt>
                <c:pt idx="1959">
                  <c:v>39.789306000000003</c:v>
                </c:pt>
                <c:pt idx="1960">
                  <c:v>40.098250000000213</c:v>
                </c:pt>
                <c:pt idx="1961">
                  <c:v>38.423194000000002</c:v>
                </c:pt>
                <c:pt idx="1962">
                  <c:v>39.763861000000006</c:v>
                </c:pt>
                <c:pt idx="1963">
                  <c:v>39.573888999999994</c:v>
                </c:pt>
                <c:pt idx="1964">
                  <c:v>39.755000000000003</c:v>
                </c:pt>
                <c:pt idx="1965">
                  <c:v>39.771497000000004</c:v>
                </c:pt>
                <c:pt idx="1966">
                  <c:v>39.532258000000013</c:v>
                </c:pt>
                <c:pt idx="1967">
                  <c:v>38.441902999999996</c:v>
                </c:pt>
                <c:pt idx="1968">
                  <c:v>38.441913</c:v>
                </c:pt>
                <c:pt idx="1969">
                  <c:v>38.416693999999993</c:v>
                </c:pt>
                <c:pt idx="1970">
                  <c:v>39.533460999999996</c:v>
                </c:pt>
                <c:pt idx="1971">
                  <c:v>39.743750000000013</c:v>
                </c:pt>
                <c:pt idx="1972">
                  <c:v>39.533740000000002</c:v>
                </c:pt>
                <c:pt idx="1973">
                  <c:v>39.533725000000011</c:v>
                </c:pt>
                <c:pt idx="1974">
                  <c:v>39.533650000000002</c:v>
                </c:pt>
                <c:pt idx="1975">
                  <c:v>39.788967</c:v>
                </c:pt>
                <c:pt idx="1976">
                  <c:v>39.533715000000221</c:v>
                </c:pt>
                <c:pt idx="1977">
                  <c:v>39.717117000000002</c:v>
                </c:pt>
                <c:pt idx="1978">
                  <c:v>40.097917000000002</c:v>
                </c:pt>
                <c:pt idx="1979">
                  <c:v>39.532978000000163</c:v>
                </c:pt>
                <c:pt idx="1980">
                  <c:v>39.533757000000001</c:v>
                </c:pt>
                <c:pt idx="1981">
                  <c:v>39.717000000000006</c:v>
                </c:pt>
                <c:pt idx="1982">
                  <c:v>39.035694000000007</c:v>
                </c:pt>
              </c:numCache>
            </c:numRef>
          </c:yVal>
          <c:smooth val="0"/>
        </c:ser>
        <c:ser>
          <c:idx val="1"/>
          <c:order val="1"/>
          <c:tx>
            <c:v>1896 Meiji</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squar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rgbClr val="FF0000"/>
                </a:solidFill>
              </a:ln>
            </c:spPr>
          </c:marker>
          <c:xVal>
            <c:numRef>
              <c:f>Height_sum!$D$2:$D$349</c:f>
              <c:numCache>
                <c:formatCode>General</c:formatCode>
                <c:ptCount val="348"/>
                <c:pt idx="0">
                  <c:v>3</c:v>
                </c:pt>
                <c:pt idx="1">
                  <c:v>3.6</c:v>
                </c:pt>
                <c:pt idx="2">
                  <c:v>3.6</c:v>
                </c:pt>
                <c:pt idx="3">
                  <c:v>1.8</c:v>
                </c:pt>
                <c:pt idx="4">
                  <c:v>3</c:v>
                </c:pt>
                <c:pt idx="5">
                  <c:v>6</c:v>
                </c:pt>
                <c:pt idx="6">
                  <c:v>12</c:v>
                </c:pt>
                <c:pt idx="7">
                  <c:v>12</c:v>
                </c:pt>
                <c:pt idx="8">
                  <c:v>10.7</c:v>
                </c:pt>
                <c:pt idx="9">
                  <c:v>20</c:v>
                </c:pt>
                <c:pt idx="10">
                  <c:v>26</c:v>
                </c:pt>
                <c:pt idx="11">
                  <c:v>15</c:v>
                </c:pt>
                <c:pt idx="12">
                  <c:v>23</c:v>
                </c:pt>
                <c:pt idx="13">
                  <c:v>23</c:v>
                </c:pt>
                <c:pt idx="14">
                  <c:v>13.7</c:v>
                </c:pt>
                <c:pt idx="15">
                  <c:v>12.2</c:v>
                </c:pt>
                <c:pt idx="16">
                  <c:v>18.3</c:v>
                </c:pt>
                <c:pt idx="17">
                  <c:v>12.9</c:v>
                </c:pt>
                <c:pt idx="18">
                  <c:v>15.2</c:v>
                </c:pt>
                <c:pt idx="19">
                  <c:v>18.100000000000001</c:v>
                </c:pt>
                <c:pt idx="20">
                  <c:v>29.1</c:v>
                </c:pt>
                <c:pt idx="21">
                  <c:v>23.6</c:v>
                </c:pt>
                <c:pt idx="22">
                  <c:v>8.2000000000000011</c:v>
                </c:pt>
                <c:pt idx="23">
                  <c:v>20.399999999999999</c:v>
                </c:pt>
                <c:pt idx="24">
                  <c:v>12.9</c:v>
                </c:pt>
                <c:pt idx="25">
                  <c:v>8.5</c:v>
                </c:pt>
                <c:pt idx="26">
                  <c:v>4.5999999999999996</c:v>
                </c:pt>
                <c:pt idx="27">
                  <c:v>8.5</c:v>
                </c:pt>
                <c:pt idx="28">
                  <c:v>4</c:v>
                </c:pt>
                <c:pt idx="29">
                  <c:v>6.1</c:v>
                </c:pt>
                <c:pt idx="30">
                  <c:v>12.2</c:v>
                </c:pt>
                <c:pt idx="31">
                  <c:v>9.2000000000000011</c:v>
                </c:pt>
                <c:pt idx="32">
                  <c:v>17.100000000000001</c:v>
                </c:pt>
                <c:pt idx="33">
                  <c:v>18.3</c:v>
                </c:pt>
                <c:pt idx="34">
                  <c:v>4</c:v>
                </c:pt>
                <c:pt idx="35">
                  <c:v>5.5</c:v>
                </c:pt>
                <c:pt idx="36">
                  <c:v>3.4</c:v>
                </c:pt>
                <c:pt idx="37">
                  <c:v>9.2000000000000011</c:v>
                </c:pt>
                <c:pt idx="38">
                  <c:v>10.5</c:v>
                </c:pt>
                <c:pt idx="39">
                  <c:v>10.7</c:v>
                </c:pt>
                <c:pt idx="40">
                  <c:v>10.7</c:v>
                </c:pt>
                <c:pt idx="41">
                  <c:v>4.3</c:v>
                </c:pt>
                <c:pt idx="42">
                  <c:v>2.7</c:v>
                </c:pt>
                <c:pt idx="43">
                  <c:v>11.6</c:v>
                </c:pt>
                <c:pt idx="44">
                  <c:v>5.4</c:v>
                </c:pt>
                <c:pt idx="45">
                  <c:v>4.4000000000000004</c:v>
                </c:pt>
                <c:pt idx="46">
                  <c:v>14</c:v>
                </c:pt>
                <c:pt idx="47">
                  <c:v>16.7</c:v>
                </c:pt>
                <c:pt idx="48">
                  <c:v>24.4</c:v>
                </c:pt>
                <c:pt idx="49">
                  <c:v>13.4</c:v>
                </c:pt>
                <c:pt idx="50">
                  <c:v>15.3</c:v>
                </c:pt>
                <c:pt idx="51">
                  <c:v>17.100000000000001</c:v>
                </c:pt>
                <c:pt idx="52">
                  <c:v>10.9</c:v>
                </c:pt>
                <c:pt idx="53">
                  <c:v>15.7</c:v>
                </c:pt>
                <c:pt idx="54">
                  <c:v>38.200000000000003</c:v>
                </c:pt>
                <c:pt idx="55">
                  <c:v>10.7</c:v>
                </c:pt>
                <c:pt idx="56">
                  <c:v>3.4</c:v>
                </c:pt>
                <c:pt idx="57">
                  <c:v>5.5</c:v>
                </c:pt>
                <c:pt idx="58">
                  <c:v>6.7</c:v>
                </c:pt>
                <c:pt idx="59">
                  <c:v>13.8</c:v>
                </c:pt>
                <c:pt idx="60">
                  <c:v>11.1</c:v>
                </c:pt>
                <c:pt idx="61">
                  <c:v>12.8</c:v>
                </c:pt>
                <c:pt idx="62">
                  <c:v>10.7</c:v>
                </c:pt>
                <c:pt idx="63">
                  <c:v>2.4</c:v>
                </c:pt>
                <c:pt idx="64">
                  <c:v>7.6</c:v>
                </c:pt>
                <c:pt idx="65">
                  <c:v>26.7</c:v>
                </c:pt>
                <c:pt idx="66">
                  <c:v>3.4</c:v>
                </c:pt>
                <c:pt idx="67">
                  <c:v>8.5</c:v>
                </c:pt>
                <c:pt idx="68">
                  <c:v>8.5</c:v>
                </c:pt>
                <c:pt idx="69">
                  <c:v>7.5</c:v>
                </c:pt>
                <c:pt idx="70">
                  <c:v>4.3</c:v>
                </c:pt>
                <c:pt idx="71">
                  <c:v>4</c:v>
                </c:pt>
                <c:pt idx="72">
                  <c:v>5.9</c:v>
                </c:pt>
                <c:pt idx="73">
                  <c:v>6.4</c:v>
                </c:pt>
                <c:pt idx="74">
                  <c:v>5.2</c:v>
                </c:pt>
                <c:pt idx="75">
                  <c:v>8.2000000000000011</c:v>
                </c:pt>
                <c:pt idx="76">
                  <c:v>14.3</c:v>
                </c:pt>
                <c:pt idx="77">
                  <c:v>9.4</c:v>
                </c:pt>
                <c:pt idx="78">
                  <c:v>10.8</c:v>
                </c:pt>
                <c:pt idx="79">
                  <c:v>3.4</c:v>
                </c:pt>
                <c:pt idx="80">
                  <c:v>2.1</c:v>
                </c:pt>
                <c:pt idx="81">
                  <c:v>3.4</c:v>
                </c:pt>
                <c:pt idx="82">
                  <c:v>3.7</c:v>
                </c:pt>
                <c:pt idx="83">
                  <c:v>3.2</c:v>
                </c:pt>
                <c:pt idx="84">
                  <c:v>5.2</c:v>
                </c:pt>
                <c:pt idx="85">
                  <c:v>6.8</c:v>
                </c:pt>
                <c:pt idx="86">
                  <c:v>4.9000000000000004</c:v>
                </c:pt>
                <c:pt idx="87">
                  <c:v>2.7</c:v>
                </c:pt>
                <c:pt idx="88">
                  <c:v>4</c:v>
                </c:pt>
                <c:pt idx="89">
                  <c:v>4.5999999999999996</c:v>
                </c:pt>
                <c:pt idx="90">
                  <c:v>4.5999999999999996</c:v>
                </c:pt>
                <c:pt idx="91">
                  <c:v>5.2</c:v>
                </c:pt>
                <c:pt idx="92">
                  <c:v>4</c:v>
                </c:pt>
                <c:pt idx="93">
                  <c:v>4.7</c:v>
                </c:pt>
                <c:pt idx="94">
                  <c:v>6.2</c:v>
                </c:pt>
                <c:pt idx="95">
                  <c:v>4.7</c:v>
                </c:pt>
                <c:pt idx="96">
                  <c:v>2.7</c:v>
                </c:pt>
                <c:pt idx="97">
                  <c:v>3.1</c:v>
                </c:pt>
                <c:pt idx="98">
                  <c:v>8.8000000000000007</c:v>
                </c:pt>
                <c:pt idx="99">
                  <c:v>3.4</c:v>
                </c:pt>
                <c:pt idx="100">
                  <c:v>2.4</c:v>
                </c:pt>
                <c:pt idx="101">
                  <c:v>2.7</c:v>
                </c:pt>
                <c:pt idx="102">
                  <c:v>3.1</c:v>
                </c:pt>
                <c:pt idx="103">
                  <c:v>2.4</c:v>
                </c:pt>
                <c:pt idx="104">
                  <c:v>2.4</c:v>
                </c:pt>
                <c:pt idx="105">
                  <c:v>3.1</c:v>
                </c:pt>
                <c:pt idx="106">
                  <c:v>3.4</c:v>
                </c:pt>
                <c:pt idx="107">
                  <c:v>3.1</c:v>
                </c:pt>
                <c:pt idx="108">
                  <c:v>2.4</c:v>
                </c:pt>
                <c:pt idx="109">
                  <c:v>2.1</c:v>
                </c:pt>
                <c:pt idx="110">
                  <c:v>2.1</c:v>
                </c:pt>
                <c:pt idx="111">
                  <c:v>2.1</c:v>
                </c:pt>
                <c:pt idx="112">
                  <c:v>0.60000000000000064</c:v>
                </c:pt>
                <c:pt idx="113">
                  <c:v>2.15</c:v>
                </c:pt>
                <c:pt idx="114">
                  <c:v>3.03</c:v>
                </c:pt>
                <c:pt idx="115">
                  <c:v>4.55</c:v>
                </c:pt>
                <c:pt idx="116">
                  <c:v>4.55</c:v>
                </c:pt>
                <c:pt idx="117">
                  <c:v>3.94</c:v>
                </c:pt>
                <c:pt idx="118">
                  <c:v>3.94</c:v>
                </c:pt>
                <c:pt idx="119">
                  <c:v>0.61000000000000065</c:v>
                </c:pt>
                <c:pt idx="120">
                  <c:v>1.83</c:v>
                </c:pt>
                <c:pt idx="121">
                  <c:v>0.91</c:v>
                </c:pt>
                <c:pt idx="122">
                  <c:v>2.13</c:v>
                </c:pt>
                <c:pt idx="123">
                  <c:v>2.44</c:v>
                </c:pt>
                <c:pt idx="124">
                  <c:v>1.52</c:v>
                </c:pt>
                <c:pt idx="125">
                  <c:v>1.22</c:v>
                </c:pt>
                <c:pt idx="126">
                  <c:v>2.13</c:v>
                </c:pt>
                <c:pt idx="127">
                  <c:v>1.83</c:v>
                </c:pt>
                <c:pt idx="128">
                  <c:v>2.13</c:v>
                </c:pt>
                <c:pt idx="129">
                  <c:v>4.2699999999999996</c:v>
                </c:pt>
                <c:pt idx="130">
                  <c:v>6.1</c:v>
                </c:pt>
                <c:pt idx="131">
                  <c:v>3.05</c:v>
                </c:pt>
                <c:pt idx="132">
                  <c:v>3.3499999999999988</c:v>
                </c:pt>
                <c:pt idx="133">
                  <c:v>2.44</c:v>
                </c:pt>
                <c:pt idx="134">
                  <c:v>3.05</c:v>
                </c:pt>
                <c:pt idx="135">
                  <c:v>2.74</c:v>
                </c:pt>
                <c:pt idx="136">
                  <c:v>3.05</c:v>
                </c:pt>
                <c:pt idx="137">
                  <c:v>2.74</c:v>
                </c:pt>
                <c:pt idx="138">
                  <c:v>2.74</c:v>
                </c:pt>
                <c:pt idx="139">
                  <c:v>1.83</c:v>
                </c:pt>
                <c:pt idx="140">
                  <c:v>2.44</c:v>
                </c:pt>
                <c:pt idx="141">
                  <c:v>3.3499999999999988</c:v>
                </c:pt>
                <c:pt idx="142">
                  <c:v>3.05</c:v>
                </c:pt>
                <c:pt idx="143">
                  <c:v>2.44</c:v>
                </c:pt>
                <c:pt idx="144">
                  <c:v>2.74</c:v>
                </c:pt>
                <c:pt idx="145">
                  <c:v>2.13</c:v>
                </c:pt>
                <c:pt idx="146">
                  <c:v>2.44</c:v>
                </c:pt>
                <c:pt idx="147">
                  <c:v>2.74</c:v>
                </c:pt>
                <c:pt idx="148">
                  <c:v>3.05</c:v>
                </c:pt>
                <c:pt idx="149">
                  <c:v>2.44</c:v>
                </c:pt>
                <c:pt idx="150">
                  <c:v>1.83</c:v>
                </c:pt>
                <c:pt idx="151">
                  <c:v>3.05</c:v>
                </c:pt>
                <c:pt idx="152">
                  <c:v>2.13</c:v>
                </c:pt>
                <c:pt idx="153">
                  <c:v>2.74</c:v>
                </c:pt>
                <c:pt idx="154">
                  <c:v>2.44</c:v>
                </c:pt>
                <c:pt idx="155">
                  <c:v>3.05</c:v>
                </c:pt>
                <c:pt idx="156">
                  <c:v>3.3499999999999988</c:v>
                </c:pt>
                <c:pt idx="157">
                  <c:v>2.74</c:v>
                </c:pt>
                <c:pt idx="158">
                  <c:v>4.57</c:v>
                </c:pt>
                <c:pt idx="159">
                  <c:v>5.18</c:v>
                </c:pt>
                <c:pt idx="160">
                  <c:v>3.96</c:v>
                </c:pt>
                <c:pt idx="161">
                  <c:v>4.57</c:v>
                </c:pt>
                <c:pt idx="162">
                  <c:v>6.1</c:v>
                </c:pt>
                <c:pt idx="163">
                  <c:v>4.88</c:v>
                </c:pt>
                <c:pt idx="164">
                  <c:v>5.18</c:v>
                </c:pt>
                <c:pt idx="165">
                  <c:v>3.96</c:v>
                </c:pt>
                <c:pt idx="166">
                  <c:v>2.44</c:v>
                </c:pt>
                <c:pt idx="167">
                  <c:v>1.83</c:v>
                </c:pt>
                <c:pt idx="168">
                  <c:v>3.96</c:v>
                </c:pt>
                <c:pt idx="169">
                  <c:v>3.66</c:v>
                </c:pt>
                <c:pt idx="170">
                  <c:v>3.96</c:v>
                </c:pt>
                <c:pt idx="171">
                  <c:v>2.74</c:v>
                </c:pt>
                <c:pt idx="172">
                  <c:v>2.13</c:v>
                </c:pt>
                <c:pt idx="173">
                  <c:v>3.3499999999999988</c:v>
                </c:pt>
                <c:pt idx="174">
                  <c:v>3.3499999999999988</c:v>
                </c:pt>
                <c:pt idx="175">
                  <c:v>4.88</c:v>
                </c:pt>
                <c:pt idx="176">
                  <c:v>6.71</c:v>
                </c:pt>
                <c:pt idx="177">
                  <c:v>6.1</c:v>
                </c:pt>
                <c:pt idx="178">
                  <c:v>8.2299999999999986</c:v>
                </c:pt>
                <c:pt idx="179">
                  <c:v>5.18</c:v>
                </c:pt>
                <c:pt idx="180">
                  <c:v>6.1</c:v>
                </c:pt>
                <c:pt idx="181">
                  <c:v>5.18</c:v>
                </c:pt>
                <c:pt idx="182">
                  <c:v>2.44</c:v>
                </c:pt>
                <c:pt idx="183">
                  <c:v>1.52</c:v>
                </c:pt>
                <c:pt idx="184">
                  <c:v>6.71</c:v>
                </c:pt>
                <c:pt idx="185">
                  <c:v>4.2699999999999996</c:v>
                </c:pt>
                <c:pt idx="186">
                  <c:v>2.13</c:v>
                </c:pt>
                <c:pt idx="187">
                  <c:v>2.13</c:v>
                </c:pt>
                <c:pt idx="188">
                  <c:v>4.2699999999999996</c:v>
                </c:pt>
                <c:pt idx="189">
                  <c:v>4.2699999999999996</c:v>
                </c:pt>
                <c:pt idx="190">
                  <c:v>9.75</c:v>
                </c:pt>
                <c:pt idx="191">
                  <c:v>8.5300000000000011</c:v>
                </c:pt>
                <c:pt idx="192">
                  <c:v>8.5300000000000011</c:v>
                </c:pt>
                <c:pt idx="193">
                  <c:v>6.1</c:v>
                </c:pt>
                <c:pt idx="194">
                  <c:v>3.3499999999999988</c:v>
                </c:pt>
                <c:pt idx="195">
                  <c:v>2.44</c:v>
                </c:pt>
                <c:pt idx="196">
                  <c:v>2.74</c:v>
                </c:pt>
                <c:pt idx="197">
                  <c:v>7.6199999999999966</c:v>
                </c:pt>
                <c:pt idx="198">
                  <c:v>7.92</c:v>
                </c:pt>
                <c:pt idx="199">
                  <c:v>10.67</c:v>
                </c:pt>
                <c:pt idx="200">
                  <c:v>6.71</c:v>
                </c:pt>
                <c:pt idx="201">
                  <c:v>3.3499999999999988</c:v>
                </c:pt>
                <c:pt idx="202">
                  <c:v>5.49</c:v>
                </c:pt>
                <c:pt idx="203">
                  <c:v>3.66</c:v>
                </c:pt>
                <c:pt idx="204">
                  <c:v>10.67</c:v>
                </c:pt>
                <c:pt idx="205">
                  <c:v>21.95</c:v>
                </c:pt>
                <c:pt idx="206">
                  <c:v>10.360000000000024</c:v>
                </c:pt>
                <c:pt idx="207">
                  <c:v>9.75</c:v>
                </c:pt>
                <c:pt idx="208">
                  <c:v>10.360000000000024</c:v>
                </c:pt>
                <c:pt idx="209">
                  <c:v>24.38</c:v>
                </c:pt>
                <c:pt idx="210">
                  <c:v>16.459999999999987</c:v>
                </c:pt>
                <c:pt idx="211">
                  <c:v>10.67</c:v>
                </c:pt>
                <c:pt idx="212">
                  <c:v>14.02</c:v>
                </c:pt>
                <c:pt idx="213">
                  <c:v>5.18</c:v>
                </c:pt>
                <c:pt idx="214">
                  <c:v>8.2299999999999986</c:v>
                </c:pt>
                <c:pt idx="215">
                  <c:v>4.2699999999999996</c:v>
                </c:pt>
                <c:pt idx="216">
                  <c:v>11.28</c:v>
                </c:pt>
                <c:pt idx="217">
                  <c:v>17.68</c:v>
                </c:pt>
                <c:pt idx="218">
                  <c:v>5.49</c:v>
                </c:pt>
                <c:pt idx="219">
                  <c:v>8.5300000000000011</c:v>
                </c:pt>
                <c:pt idx="220">
                  <c:v>5.79</c:v>
                </c:pt>
                <c:pt idx="221">
                  <c:v>4.2699999999999996</c:v>
                </c:pt>
                <c:pt idx="222">
                  <c:v>2.74</c:v>
                </c:pt>
                <c:pt idx="223">
                  <c:v>10.67</c:v>
                </c:pt>
                <c:pt idx="224">
                  <c:v>10.67</c:v>
                </c:pt>
                <c:pt idx="225">
                  <c:v>15.239999999999998</c:v>
                </c:pt>
                <c:pt idx="226">
                  <c:v>15.239999999999998</c:v>
                </c:pt>
                <c:pt idx="227">
                  <c:v>9.1399999999999988</c:v>
                </c:pt>
                <c:pt idx="228">
                  <c:v>4.88</c:v>
                </c:pt>
                <c:pt idx="229">
                  <c:v>5.49</c:v>
                </c:pt>
                <c:pt idx="230">
                  <c:v>3.3499999999999988</c:v>
                </c:pt>
                <c:pt idx="231">
                  <c:v>3.96</c:v>
                </c:pt>
                <c:pt idx="232">
                  <c:v>3.96</c:v>
                </c:pt>
                <c:pt idx="233">
                  <c:v>6.1</c:v>
                </c:pt>
                <c:pt idx="234">
                  <c:v>9.1399999999999988</c:v>
                </c:pt>
                <c:pt idx="235">
                  <c:v>3.05</c:v>
                </c:pt>
                <c:pt idx="236">
                  <c:v>4.57</c:v>
                </c:pt>
                <c:pt idx="237">
                  <c:v>8.5300000000000011</c:v>
                </c:pt>
                <c:pt idx="238">
                  <c:v>12.19</c:v>
                </c:pt>
                <c:pt idx="239">
                  <c:v>10.97</c:v>
                </c:pt>
                <c:pt idx="240">
                  <c:v>17.07</c:v>
                </c:pt>
                <c:pt idx="241">
                  <c:v>14.629999999999999</c:v>
                </c:pt>
                <c:pt idx="242">
                  <c:v>9.1399999999999988</c:v>
                </c:pt>
                <c:pt idx="243">
                  <c:v>18.899999999999999</c:v>
                </c:pt>
                <c:pt idx="244">
                  <c:v>10.06</c:v>
                </c:pt>
                <c:pt idx="245">
                  <c:v>12.19</c:v>
                </c:pt>
                <c:pt idx="246">
                  <c:v>5.49</c:v>
                </c:pt>
                <c:pt idx="247">
                  <c:v>12.19</c:v>
                </c:pt>
                <c:pt idx="248">
                  <c:v>22.86</c:v>
                </c:pt>
                <c:pt idx="249">
                  <c:v>15.239999999999998</c:v>
                </c:pt>
                <c:pt idx="250">
                  <c:v>12.19</c:v>
                </c:pt>
                <c:pt idx="251">
                  <c:v>18.29</c:v>
                </c:pt>
                <c:pt idx="252">
                  <c:v>13.719999999999999</c:v>
                </c:pt>
                <c:pt idx="253">
                  <c:v>12.19</c:v>
                </c:pt>
                <c:pt idx="254">
                  <c:v>7.6199999999999966</c:v>
                </c:pt>
                <c:pt idx="255">
                  <c:v>8.5300000000000011</c:v>
                </c:pt>
                <c:pt idx="256">
                  <c:v>18.899999999999999</c:v>
                </c:pt>
                <c:pt idx="257">
                  <c:v>12.19</c:v>
                </c:pt>
                <c:pt idx="258">
                  <c:v>10.67</c:v>
                </c:pt>
                <c:pt idx="259">
                  <c:v>10.67</c:v>
                </c:pt>
                <c:pt idx="260">
                  <c:v>9.1399999999999988</c:v>
                </c:pt>
                <c:pt idx="261">
                  <c:v>6.1</c:v>
                </c:pt>
                <c:pt idx="262">
                  <c:v>3.05</c:v>
                </c:pt>
                <c:pt idx="263">
                  <c:v>3.05</c:v>
                </c:pt>
                <c:pt idx="264">
                  <c:v>4.95</c:v>
                </c:pt>
                <c:pt idx="265">
                  <c:v>4.21</c:v>
                </c:pt>
                <c:pt idx="266">
                  <c:v>1.4</c:v>
                </c:pt>
                <c:pt idx="267">
                  <c:v>9</c:v>
                </c:pt>
                <c:pt idx="268">
                  <c:v>6</c:v>
                </c:pt>
                <c:pt idx="269">
                  <c:v>32.6</c:v>
                </c:pt>
                <c:pt idx="270">
                  <c:v>9</c:v>
                </c:pt>
                <c:pt idx="271">
                  <c:v>7.5</c:v>
                </c:pt>
                <c:pt idx="272">
                  <c:v>8.9</c:v>
                </c:pt>
                <c:pt idx="273">
                  <c:v>5</c:v>
                </c:pt>
                <c:pt idx="274">
                  <c:v>7</c:v>
                </c:pt>
                <c:pt idx="275">
                  <c:v>3.2</c:v>
                </c:pt>
                <c:pt idx="276">
                  <c:v>2.8</c:v>
                </c:pt>
                <c:pt idx="277">
                  <c:v>5.5</c:v>
                </c:pt>
                <c:pt idx="278">
                  <c:v>6.1</c:v>
                </c:pt>
                <c:pt idx="279">
                  <c:v>18</c:v>
                </c:pt>
                <c:pt idx="280">
                  <c:v>21.25</c:v>
                </c:pt>
                <c:pt idx="281">
                  <c:v>12.7</c:v>
                </c:pt>
                <c:pt idx="282">
                  <c:v>11.1</c:v>
                </c:pt>
                <c:pt idx="283">
                  <c:v>23</c:v>
                </c:pt>
                <c:pt idx="284">
                  <c:v>16.5</c:v>
                </c:pt>
                <c:pt idx="285">
                  <c:v>13.25</c:v>
                </c:pt>
                <c:pt idx="286">
                  <c:v>9.7000000000000011</c:v>
                </c:pt>
                <c:pt idx="287">
                  <c:v>11.629999999999999</c:v>
                </c:pt>
                <c:pt idx="288">
                  <c:v>26.130000000000031</c:v>
                </c:pt>
                <c:pt idx="289">
                  <c:v>13.6</c:v>
                </c:pt>
                <c:pt idx="290">
                  <c:v>12.5</c:v>
                </c:pt>
                <c:pt idx="291">
                  <c:v>13</c:v>
                </c:pt>
                <c:pt idx="292">
                  <c:v>15.1</c:v>
                </c:pt>
                <c:pt idx="293">
                  <c:v>13.5</c:v>
                </c:pt>
                <c:pt idx="294">
                  <c:v>13.8</c:v>
                </c:pt>
                <c:pt idx="295">
                  <c:v>7.4</c:v>
                </c:pt>
                <c:pt idx="296">
                  <c:v>7.5</c:v>
                </c:pt>
                <c:pt idx="297">
                  <c:v>6.9</c:v>
                </c:pt>
                <c:pt idx="298">
                  <c:v>7.9</c:v>
                </c:pt>
                <c:pt idx="299">
                  <c:v>13</c:v>
                </c:pt>
                <c:pt idx="300">
                  <c:v>8.5</c:v>
                </c:pt>
                <c:pt idx="301">
                  <c:v>6.4</c:v>
                </c:pt>
                <c:pt idx="302">
                  <c:v>6.9</c:v>
                </c:pt>
                <c:pt idx="303">
                  <c:v>3.8</c:v>
                </c:pt>
                <c:pt idx="304">
                  <c:v>3.9</c:v>
                </c:pt>
                <c:pt idx="305">
                  <c:v>4.2</c:v>
                </c:pt>
                <c:pt idx="306">
                  <c:v>8.5400000000000009</c:v>
                </c:pt>
                <c:pt idx="307">
                  <c:v>8.8500000000000068</c:v>
                </c:pt>
                <c:pt idx="308">
                  <c:v>9.11</c:v>
                </c:pt>
                <c:pt idx="309">
                  <c:v>6.58</c:v>
                </c:pt>
                <c:pt idx="310">
                  <c:v>7.87</c:v>
                </c:pt>
                <c:pt idx="311">
                  <c:v>4.3899999999999997</c:v>
                </c:pt>
                <c:pt idx="312">
                  <c:v>6.57</c:v>
                </c:pt>
                <c:pt idx="313">
                  <c:v>6.57</c:v>
                </c:pt>
                <c:pt idx="314">
                  <c:v>16.2</c:v>
                </c:pt>
                <c:pt idx="315">
                  <c:v>12.9</c:v>
                </c:pt>
                <c:pt idx="316">
                  <c:v>10.6</c:v>
                </c:pt>
                <c:pt idx="317">
                  <c:v>7.2700000000000014</c:v>
                </c:pt>
                <c:pt idx="318">
                  <c:v>7.2700000000000014</c:v>
                </c:pt>
                <c:pt idx="319">
                  <c:v>7.2700000000000014</c:v>
                </c:pt>
                <c:pt idx="320">
                  <c:v>8.18</c:v>
                </c:pt>
                <c:pt idx="321">
                  <c:v>8.48</c:v>
                </c:pt>
                <c:pt idx="322">
                  <c:v>8.48</c:v>
                </c:pt>
                <c:pt idx="323">
                  <c:v>8.48</c:v>
                </c:pt>
                <c:pt idx="324">
                  <c:v>11.1</c:v>
                </c:pt>
                <c:pt idx="325">
                  <c:v>13.639999999999999</c:v>
                </c:pt>
                <c:pt idx="326">
                  <c:v>10</c:v>
                </c:pt>
                <c:pt idx="327">
                  <c:v>20.2</c:v>
                </c:pt>
                <c:pt idx="328">
                  <c:v>17.3</c:v>
                </c:pt>
                <c:pt idx="329">
                  <c:v>19.600000000000001</c:v>
                </c:pt>
                <c:pt idx="330">
                  <c:v>20</c:v>
                </c:pt>
                <c:pt idx="331">
                  <c:v>26</c:v>
                </c:pt>
                <c:pt idx="332">
                  <c:v>22.17</c:v>
                </c:pt>
                <c:pt idx="333">
                  <c:v>18.12</c:v>
                </c:pt>
                <c:pt idx="334">
                  <c:v>12.93</c:v>
                </c:pt>
                <c:pt idx="335">
                  <c:v>9.09</c:v>
                </c:pt>
                <c:pt idx="336">
                  <c:v>9.09</c:v>
                </c:pt>
                <c:pt idx="337">
                  <c:v>21.2</c:v>
                </c:pt>
                <c:pt idx="338">
                  <c:v>21.3</c:v>
                </c:pt>
                <c:pt idx="339">
                  <c:v>23</c:v>
                </c:pt>
                <c:pt idx="340">
                  <c:v>22</c:v>
                </c:pt>
                <c:pt idx="341">
                  <c:v>15.7</c:v>
                </c:pt>
                <c:pt idx="342">
                  <c:v>23</c:v>
                </c:pt>
                <c:pt idx="343">
                  <c:v>26</c:v>
                </c:pt>
                <c:pt idx="344">
                  <c:v>20</c:v>
                </c:pt>
                <c:pt idx="345">
                  <c:v>21</c:v>
                </c:pt>
                <c:pt idx="346">
                  <c:v>20.3</c:v>
                </c:pt>
                <c:pt idx="347">
                  <c:v>18</c:v>
                </c:pt>
              </c:numCache>
            </c:numRef>
          </c:xVal>
          <c:yVal>
            <c:numRef>
              <c:f>Height_sum!$C$2:$C$349</c:f>
              <c:numCache>
                <c:formatCode>General</c:formatCode>
                <c:ptCount val="348"/>
                <c:pt idx="0">
                  <c:v>42.016944444444192</c:v>
                </c:pt>
                <c:pt idx="1">
                  <c:v>42.041111111111107</c:v>
                </c:pt>
                <c:pt idx="2">
                  <c:v>42.124444444444244</c:v>
                </c:pt>
                <c:pt idx="3">
                  <c:v>41.768333333333594</c:v>
                </c:pt>
                <c:pt idx="4">
                  <c:v>40.530277777777776</c:v>
                </c:pt>
                <c:pt idx="5">
                  <c:v>40.453333333333326</c:v>
                </c:pt>
                <c:pt idx="6">
                  <c:v>40.421111111111109</c:v>
                </c:pt>
                <c:pt idx="7">
                  <c:v>40.351388888888891</c:v>
                </c:pt>
                <c:pt idx="8">
                  <c:v>40.345277777777774</c:v>
                </c:pt>
                <c:pt idx="9">
                  <c:v>40.336666666666076</c:v>
                </c:pt>
                <c:pt idx="10">
                  <c:v>40.225555555555893</c:v>
                </c:pt>
                <c:pt idx="11">
                  <c:v>40.202500000000221</c:v>
                </c:pt>
                <c:pt idx="12">
                  <c:v>40.181388888888911</c:v>
                </c:pt>
                <c:pt idx="13">
                  <c:v>40.176388888889129</c:v>
                </c:pt>
                <c:pt idx="14">
                  <c:v>40.166944444444425</c:v>
                </c:pt>
                <c:pt idx="15">
                  <c:v>40.136388888889158</c:v>
                </c:pt>
                <c:pt idx="16">
                  <c:v>40.082500000000003</c:v>
                </c:pt>
                <c:pt idx="17">
                  <c:v>40.051666666665987</c:v>
                </c:pt>
                <c:pt idx="18">
                  <c:v>40.004444444444097</c:v>
                </c:pt>
                <c:pt idx="19">
                  <c:v>39.997777777777777</c:v>
                </c:pt>
                <c:pt idx="20">
                  <c:v>39.938611111111108</c:v>
                </c:pt>
                <c:pt idx="21">
                  <c:v>39.915555555555557</c:v>
                </c:pt>
                <c:pt idx="22">
                  <c:v>39.842777777777776</c:v>
                </c:pt>
                <c:pt idx="23">
                  <c:v>39.827777777777776</c:v>
                </c:pt>
                <c:pt idx="24">
                  <c:v>39.730000000000011</c:v>
                </c:pt>
                <c:pt idx="25">
                  <c:v>39.740277777777777</c:v>
                </c:pt>
                <c:pt idx="26">
                  <c:v>39.641388888888912</c:v>
                </c:pt>
                <c:pt idx="27">
                  <c:v>39.609444444444229</c:v>
                </c:pt>
                <c:pt idx="28">
                  <c:v>39.597777777777779</c:v>
                </c:pt>
                <c:pt idx="29">
                  <c:v>39.630277777777778</c:v>
                </c:pt>
                <c:pt idx="30">
                  <c:v>39.594166666666297</c:v>
                </c:pt>
                <c:pt idx="31">
                  <c:v>39.593888888888912</c:v>
                </c:pt>
                <c:pt idx="32">
                  <c:v>39.530833333333334</c:v>
                </c:pt>
                <c:pt idx="33">
                  <c:v>39.532777777777781</c:v>
                </c:pt>
                <c:pt idx="34">
                  <c:v>39.483611111111095</c:v>
                </c:pt>
                <c:pt idx="35">
                  <c:v>39.467500000000001</c:v>
                </c:pt>
                <c:pt idx="36">
                  <c:v>39.446944444444178</c:v>
                </c:pt>
                <c:pt idx="37">
                  <c:v>39.419166666666179</c:v>
                </c:pt>
                <c:pt idx="38">
                  <c:v>39.431111111111107</c:v>
                </c:pt>
                <c:pt idx="39">
                  <c:v>39.383333333333326</c:v>
                </c:pt>
                <c:pt idx="40">
                  <c:v>39.36944444444417</c:v>
                </c:pt>
                <c:pt idx="41">
                  <c:v>39.361388888888889</c:v>
                </c:pt>
                <c:pt idx="42">
                  <c:v>39.356666666665987</c:v>
                </c:pt>
                <c:pt idx="43">
                  <c:v>39.308055555555555</c:v>
                </c:pt>
                <c:pt idx="44">
                  <c:v>39.268888888889165</c:v>
                </c:pt>
                <c:pt idx="45">
                  <c:v>39.265555555555871</c:v>
                </c:pt>
                <c:pt idx="46">
                  <c:v>39.209166666666384</c:v>
                </c:pt>
                <c:pt idx="47">
                  <c:v>39.208888888889113</c:v>
                </c:pt>
                <c:pt idx="48">
                  <c:v>39.151111111111106</c:v>
                </c:pt>
                <c:pt idx="49">
                  <c:v>39.114722222222227</c:v>
                </c:pt>
                <c:pt idx="50">
                  <c:v>39.093055555555559</c:v>
                </c:pt>
                <c:pt idx="51">
                  <c:v>39.074166666666237</c:v>
                </c:pt>
                <c:pt idx="52">
                  <c:v>39.073888888888902</c:v>
                </c:pt>
                <c:pt idx="53">
                  <c:v>39.107500000000002</c:v>
                </c:pt>
                <c:pt idx="54">
                  <c:v>39.060833333333328</c:v>
                </c:pt>
                <c:pt idx="55">
                  <c:v>39.044444444444068</c:v>
                </c:pt>
                <c:pt idx="56">
                  <c:v>39.06305555555555</c:v>
                </c:pt>
                <c:pt idx="57">
                  <c:v>39.038055555555552</c:v>
                </c:pt>
                <c:pt idx="58">
                  <c:v>39.015555555555558</c:v>
                </c:pt>
                <c:pt idx="59">
                  <c:v>38.999722222222232</c:v>
                </c:pt>
                <c:pt idx="60">
                  <c:v>38.990833333333335</c:v>
                </c:pt>
                <c:pt idx="61">
                  <c:v>39.025555555555563</c:v>
                </c:pt>
                <c:pt idx="62">
                  <c:v>38.984999999999999</c:v>
                </c:pt>
                <c:pt idx="63">
                  <c:v>38.9891666666662</c:v>
                </c:pt>
                <c:pt idx="64">
                  <c:v>38.958611111111104</c:v>
                </c:pt>
                <c:pt idx="65">
                  <c:v>38.944444444444038</c:v>
                </c:pt>
                <c:pt idx="66">
                  <c:v>38.9891666666662</c:v>
                </c:pt>
                <c:pt idx="67">
                  <c:v>38.928888888888913</c:v>
                </c:pt>
                <c:pt idx="68">
                  <c:v>38.911388888888887</c:v>
                </c:pt>
                <c:pt idx="69">
                  <c:v>38.88388888888889</c:v>
                </c:pt>
                <c:pt idx="70">
                  <c:v>38.902222222222221</c:v>
                </c:pt>
                <c:pt idx="71">
                  <c:v>38.890555555555558</c:v>
                </c:pt>
                <c:pt idx="72">
                  <c:v>38.900277777777774</c:v>
                </c:pt>
                <c:pt idx="73">
                  <c:v>38.909444444444141</c:v>
                </c:pt>
                <c:pt idx="74">
                  <c:v>38.813611111111094</c:v>
                </c:pt>
                <c:pt idx="75">
                  <c:v>38.793333333333557</c:v>
                </c:pt>
                <c:pt idx="76">
                  <c:v>38.731388888889128</c:v>
                </c:pt>
                <c:pt idx="77">
                  <c:v>38.721944444444446</c:v>
                </c:pt>
                <c:pt idx="78">
                  <c:v>38.720277777777781</c:v>
                </c:pt>
                <c:pt idx="79">
                  <c:v>38.717777777777776</c:v>
                </c:pt>
                <c:pt idx="80">
                  <c:v>38.678055555555552</c:v>
                </c:pt>
                <c:pt idx="81">
                  <c:v>38.691944444444424</c:v>
                </c:pt>
                <c:pt idx="82">
                  <c:v>38.696111111111335</c:v>
                </c:pt>
                <c:pt idx="83">
                  <c:v>38.644444444444119</c:v>
                </c:pt>
                <c:pt idx="84">
                  <c:v>38.638888888889063</c:v>
                </c:pt>
                <c:pt idx="85">
                  <c:v>38.635555555555563</c:v>
                </c:pt>
                <c:pt idx="86">
                  <c:v>38.634166666666275</c:v>
                </c:pt>
                <c:pt idx="87">
                  <c:v>38.648333333333333</c:v>
                </c:pt>
                <c:pt idx="88">
                  <c:v>38.641388888888912</c:v>
                </c:pt>
                <c:pt idx="89">
                  <c:v>38.603888888888889</c:v>
                </c:pt>
                <c:pt idx="90">
                  <c:v>38.605277777777779</c:v>
                </c:pt>
                <c:pt idx="91">
                  <c:v>38.61</c:v>
                </c:pt>
                <c:pt idx="92">
                  <c:v>38.593611111111116</c:v>
                </c:pt>
                <c:pt idx="93">
                  <c:v>38.591111111111111</c:v>
                </c:pt>
                <c:pt idx="94">
                  <c:v>38.600277777777777</c:v>
                </c:pt>
                <c:pt idx="95">
                  <c:v>38.579444444444199</c:v>
                </c:pt>
                <c:pt idx="96">
                  <c:v>38.586666666666076</c:v>
                </c:pt>
                <c:pt idx="97">
                  <c:v>38.513055555555546</c:v>
                </c:pt>
                <c:pt idx="98">
                  <c:v>38.531388888888912</c:v>
                </c:pt>
                <c:pt idx="99">
                  <c:v>38.530277777777776</c:v>
                </c:pt>
                <c:pt idx="100">
                  <c:v>38.488888888888887</c:v>
                </c:pt>
                <c:pt idx="101">
                  <c:v>38.451388888888893</c:v>
                </c:pt>
                <c:pt idx="102">
                  <c:v>38.464444444444133</c:v>
                </c:pt>
                <c:pt idx="103">
                  <c:v>38.448055555555555</c:v>
                </c:pt>
                <c:pt idx="104">
                  <c:v>38.454722222222195</c:v>
                </c:pt>
                <c:pt idx="105">
                  <c:v>38.393888888888888</c:v>
                </c:pt>
                <c:pt idx="106">
                  <c:v>38.365555555555559</c:v>
                </c:pt>
                <c:pt idx="107">
                  <c:v>38.3825</c:v>
                </c:pt>
                <c:pt idx="108">
                  <c:v>38.320555555555558</c:v>
                </c:pt>
                <c:pt idx="109">
                  <c:v>38.351388888888891</c:v>
                </c:pt>
                <c:pt idx="110">
                  <c:v>38.297500000000063</c:v>
                </c:pt>
                <c:pt idx="111">
                  <c:v>38.376111111111115</c:v>
                </c:pt>
                <c:pt idx="112">
                  <c:v>38.427777777777777</c:v>
                </c:pt>
                <c:pt idx="113">
                  <c:v>38.297500000000063</c:v>
                </c:pt>
                <c:pt idx="114">
                  <c:v>42.016944444444192</c:v>
                </c:pt>
                <c:pt idx="115">
                  <c:v>41.995555555555562</c:v>
                </c:pt>
                <c:pt idx="116">
                  <c:v>41.936388888888963</c:v>
                </c:pt>
                <c:pt idx="117">
                  <c:v>42.041111111111107</c:v>
                </c:pt>
                <c:pt idx="118">
                  <c:v>42.124444444444244</c:v>
                </c:pt>
                <c:pt idx="119">
                  <c:v>38.427777777777777</c:v>
                </c:pt>
                <c:pt idx="120">
                  <c:v>38.404166666666164</c:v>
                </c:pt>
                <c:pt idx="121">
                  <c:v>38.350833333333085</c:v>
                </c:pt>
                <c:pt idx="122">
                  <c:v>38.351388888888891</c:v>
                </c:pt>
                <c:pt idx="123">
                  <c:v>38.320555555555558</c:v>
                </c:pt>
                <c:pt idx="124">
                  <c:v>38.42</c:v>
                </c:pt>
                <c:pt idx="125">
                  <c:v>38.398888888888912</c:v>
                </c:pt>
                <c:pt idx="126">
                  <c:v>38.376111111111115</c:v>
                </c:pt>
                <c:pt idx="127">
                  <c:v>38.334166666666157</c:v>
                </c:pt>
                <c:pt idx="128">
                  <c:v>38.297500000000063</c:v>
                </c:pt>
                <c:pt idx="129">
                  <c:v>38.296111111111372</c:v>
                </c:pt>
                <c:pt idx="130">
                  <c:v>38.356111111111105</c:v>
                </c:pt>
                <c:pt idx="131">
                  <c:v>38.328888888888912</c:v>
                </c:pt>
                <c:pt idx="132">
                  <c:v>38.365555555555559</c:v>
                </c:pt>
                <c:pt idx="133">
                  <c:v>38.390277777777776</c:v>
                </c:pt>
                <c:pt idx="134">
                  <c:v>38.3825</c:v>
                </c:pt>
                <c:pt idx="135">
                  <c:v>38.390277777777776</c:v>
                </c:pt>
                <c:pt idx="136">
                  <c:v>38.392777777777781</c:v>
                </c:pt>
                <c:pt idx="137">
                  <c:v>38.398333333333333</c:v>
                </c:pt>
                <c:pt idx="138">
                  <c:v>38.406388888888912</c:v>
                </c:pt>
                <c:pt idx="139">
                  <c:v>38.438611111111108</c:v>
                </c:pt>
                <c:pt idx="140">
                  <c:v>38.448055555555555</c:v>
                </c:pt>
                <c:pt idx="141">
                  <c:v>38.407777777777774</c:v>
                </c:pt>
                <c:pt idx="142">
                  <c:v>38.393888888888888</c:v>
                </c:pt>
                <c:pt idx="143">
                  <c:v>38.424166666666274</c:v>
                </c:pt>
                <c:pt idx="144">
                  <c:v>38.446111111111108</c:v>
                </c:pt>
                <c:pt idx="145">
                  <c:v>38.443333333333328</c:v>
                </c:pt>
                <c:pt idx="146">
                  <c:v>38.454722222222195</c:v>
                </c:pt>
                <c:pt idx="147">
                  <c:v>38.471944444444141</c:v>
                </c:pt>
                <c:pt idx="148">
                  <c:v>38.464444444444133</c:v>
                </c:pt>
                <c:pt idx="149">
                  <c:v>38.488888888888887</c:v>
                </c:pt>
                <c:pt idx="150">
                  <c:v>38.512777777777778</c:v>
                </c:pt>
                <c:pt idx="151">
                  <c:v>38.513055555555546</c:v>
                </c:pt>
                <c:pt idx="152">
                  <c:v>38.498333333333363</c:v>
                </c:pt>
                <c:pt idx="153">
                  <c:v>38.512222222222221</c:v>
                </c:pt>
                <c:pt idx="154">
                  <c:v>38.520833333333336</c:v>
                </c:pt>
                <c:pt idx="155">
                  <c:v>38.513985555555394</c:v>
                </c:pt>
                <c:pt idx="156">
                  <c:v>38.530277777777776</c:v>
                </c:pt>
                <c:pt idx="157">
                  <c:v>38.586666666666076</c:v>
                </c:pt>
                <c:pt idx="158">
                  <c:v>38.603888888888889</c:v>
                </c:pt>
                <c:pt idx="159">
                  <c:v>38.61</c:v>
                </c:pt>
                <c:pt idx="160">
                  <c:v>38.593611111111116</c:v>
                </c:pt>
                <c:pt idx="161">
                  <c:v>38.605277777777779</c:v>
                </c:pt>
                <c:pt idx="162">
                  <c:v>38.62361111111111</c:v>
                </c:pt>
                <c:pt idx="163">
                  <c:v>38.636388888889158</c:v>
                </c:pt>
                <c:pt idx="164">
                  <c:v>38.638888888889063</c:v>
                </c:pt>
                <c:pt idx="165">
                  <c:v>38.641666666666076</c:v>
                </c:pt>
                <c:pt idx="166">
                  <c:v>38.642222222222223</c:v>
                </c:pt>
                <c:pt idx="167">
                  <c:v>38.666944444444425</c:v>
                </c:pt>
                <c:pt idx="168">
                  <c:v>38.679722222222217</c:v>
                </c:pt>
                <c:pt idx="169">
                  <c:v>38.696111111111335</c:v>
                </c:pt>
                <c:pt idx="170">
                  <c:v>38.641388888888912</c:v>
                </c:pt>
                <c:pt idx="171">
                  <c:v>38.648333333333333</c:v>
                </c:pt>
                <c:pt idx="172">
                  <c:v>38.678055555555552</c:v>
                </c:pt>
                <c:pt idx="173">
                  <c:v>38.691388888889144</c:v>
                </c:pt>
                <c:pt idx="174">
                  <c:v>38.718888888888912</c:v>
                </c:pt>
                <c:pt idx="175">
                  <c:v>38.736944444444447</c:v>
                </c:pt>
                <c:pt idx="176">
                  <c:v>38.738611111111112</c:v>
                </c:pt>
                <c:pt idx="177">
                  <c:v>38.753888888888888</c:v>
                </c:pt>
                <c:pt idx="178">
                  <c:v>38.793333333333557</c:v>
                </c:pt>
                <c:pt idx="179">
                  <c:v>38.813611111111094</c:v>
                </c:pt>
                <c:pt idx="180">
                  <c:v>38.755555555555553</c:v>
                </c:pt>
                <c:pt idx="181">
                  <c:v>38.810277777777387</c:v>
                </c:pt>
                <c:pt idx="182">
                  <c:v>38.853055555555336</c:v>
                </c:pt>
                <c:pt idx="183">
                  <c:v>38.886388888888888</c:v>
                </c:pt>
                <c:pt idx="184">
                  <c:v>38.855000000000004</c:v>
                </c:pt>
                <c:pt idx="185">
                  <c:v>38.882777777777775</c:v>
                </c:pt>
                <c:pt idx="186">
                  <c:v>38.873888888888892</c:v>
                </c:pt>
                <c:pt idx="187">
                  <c:v>38.865833333333335</c:v>
                </c:pt>
                <c:pt idx="188">
                  <c:v>38.841388888888893</c:v>
                </c:pt>
                <c:pt idx="189">
                  <c:v>38.902222222222221</c:v>
                </c:pt>
                <c:pt idx="190">
                  <c:v>38.902777777777779</c:v>
                </c:pt>
                <c:pt idx="191">
                  <c:v>38.928888888888913</c:v>
                </c:pt>
                <c:pt idx="192">
                  <c:v>38.911388888888887</c:v>
                </c:pt>
                <c:pt idx="193">
                  <c:v>38.958888888888893</c:v>
                </c:pt>
                <c:pt idx="194">
                  <c:v>38.9891666666662</c:v>
                </c:pt>
                <c:pt idx="195">
                  <c:v>38.99805555555556</c:v>
                </c:pt>
                <c:pt idx="196">
                  <c:v>39.007222222222225</c:v>
                </c:pt>
                <c:pt idx="197">
                  <c:v>38.956944444444119</c:v>
                </c:pt>
                <c:pt idx="198">
                  <c:v>38.971111111111114</c:v>
                </c:pt>
                <c:pt idx="199">
                  <c:v>38.984999999999999</c:v>
                </c:pt>
                <c:pt idx="200">
                  <c:v>39.015555555555558</c:v>
                </c:pt>
                <c:pt idx="201">
                  <c:v>39.06305555555555</c:v>
                </c:pt>
                <c:pt idx="202">
                  <c:v>39.038055555555552</c:v>
                </c:pt>
                <c:pt idx="203">
                  <c:v>39.068333333333413</c:v>
                </c:pt>
                <c:pt idx="204">
                  <c:v>39.054166666666127</c:v>
                </c:pt>
                <c:pt idx="205">
                  <c:v>39.060833333333328</c:v>
                </c:pt>
                <c:pt idx="206">
                  <c:v>39.074166666666237</c:v>
                </c:pt>
                <c:pt idx="207">
                  <c:v>39.114722222222227</c:v>
                </c:pt>
                <c:pt idx="208">
                  <c:v>39.116666666666127</c:v>
                </c:pt>
                <c:pt idx="209">
                  <c:v>39.151111111111106</c:v>
                </c:pt>
                <c:pt idx="210">
                  <c:v>39.208888888889113</c:v>
                </c:pt>
                <c:pt idx="211">
                  <c:v>39.192500000000273</c:v>
                </c:pt>
                <c:pt idx="212">
                  <c:v>39.209166666666384</c:v>
                </c:pt>
                <c:pt idx="213">
                  <c:v>39.246111111111112</c:v>
                </c:pt>
                <c:pt idx="214">
                  <c:v>39.275833333333331</c:v>
                </c:pt>
                <c:pt idx="215">
                  <c:v>39.265555555555871</c:v>
                </c:pt>
                <c:pt idx="216">
                  <c:v>39.308055555555555</c:v>
                </c:pt>
                <c:pt idx="217">
                  <c:v>39.316111111111105</c:v>
                </c:pt>
                <c:pt idx="218">
                  <c:v>39.32555555555556</c:v>
                </c:pt>
                <c:pt idx="219">
                  <c:v>39.329166666666289</c:v>
                </c:pt>
                <c:pt idx="220">
                  <c:v>39.323611111111106</c:v>
                </c:pt>
                <c:pt idx="221">
                  <c:v>39.361388888888889</c:v>
                </c:pt>
                <c:pt idx="222">
                  <c:v>39.356666666665987</c:v>
                </c:pt>
                <c:pt idx="223">
                  <c:v>39.383333333333326</c:v>
                </c:pt>
                <c:pt idx="224">
                  <c:v>39.36944444444417</c:v>
                </c:pt>
                <c:pt idx="225">
                  <c:v>39.431111111111107</c:v>
                </c:pt>
                <c:pt idx="226">
                  <c:v>39.426388888889129</c:v>
                </c:pt>
                <c:pt idx="227">
                  <c:v>39.419166666666179</c:v>
                </c:pt>
                <c:pt idx="228">
                  <c:v>39.449999999999996</c:v>
                </c:pt>
                <c:pt idx="229">
                  <c:v>39.467500000000001</c:v>
                </c:pt>
                <c:pt idx="230">
                  <c:v>39.446944444444178</c:v>
                </c:pt>
                <c:pt idx="231">
                  <c:v>39.483611111111095</c:v>
                </c:pt>
                <c:pt idx="232">
                  <c:v>39.597777777777779</c:v>
                </c:pt>
                <c:pt idx="233">
                  <c:v>39.630277777777778</c:v>
                </c:pt>
                <c:pt idx="234">
                  <c:v>39.645000000000003</c:v>
                </c:pt>
                <c:pt idx="235">
                  <c:v>39.605555555555561</c:v>
                </c:pt>
                <c:pt idx="236">
                  <c:v>39.641388888888912</c:v>
                </c:pt>
                <c:pt idx="237">
                  <c:v>39.609444444444229</c:v>
                </c:pt>
                <c:pt idx="238">
                  <c:v>39.605000000000011</c:v>
                </c:pt>
                <c:pt idx="239">
                  <c:v>39.576666666666149</c:v>
                </c:pt>
                <c:pt idx="240">
                  <c:v>39.530833333333334</c:v>
                </c:pt>
                <c:pt idx="241">
                  <c:v>39.731666666666193</c:v>
                </c:pt>
                <c:pt idx="242">
                  <c:v>39.593888888888912</c:v>
                </c:pt>
                <c:pt idx="243">
                  <c:v>39.533055555555556</c:v>
                </c:pt>
                <c:pt idx="244">
                  <c:v>39.661666666666171</c:v>
                </c:pt>
                <c:pt idx="245">
                  <c:v>39.842777777777776</c:v>
                </c:pt>
                <c:pt idx="246">
                  <c:v>39.848888888888901</c:v>
                </c:pt>
                <c:pt idx="247">
                  <c:v>39.947777777777745</c:v>
                </c:pt>
                <c:pt idx="248">
                  <c:v>39.938611111111108</c:v>
                </c:pt>
                <c:pt idx="249">
                  <c:v>40.007777777777775</c:v>
                </c:pt>
                <c:pt idx="250">
                  <c:v>40.051666666665987</c:v>
                </c:pt>
                <c:pt idx="251">
                  <c:v>40.082500000000003</c:v>
                </c:pt>
                <c:pt idx="252">
                  <c:v>40.167222222222222</c:v>
                </c:pt>
                <c:pt idx="253">
                  <c:v>40.136388888889158</c:v>
                </c:pt>
                <c:pt idx="254">
                  <c:v>40.211944444444207</c:v>
                </c:pt>
                <c:pt idx="255">
                  <c:v>40.224444444444444</c:v>
                </c:pt>
                <c:pt idx="256">
                  <c:v>40.253055555555555</c:v>
                </c:pt>
                <c:pt idx="257">
                  <c:v>40.336666666666076</c:v>
                </c:pt>
                <c:pt idx="258">
                  <c:v>40.36611111111111</c:v>
                </c:pt>
                <c:pt idx="259">
                  <c:v>40.345277777777774</c:v>
                </c:pt>
                <c:pt idx="260">
                  <c:v>40.410277777777459</c:v>
                </c:pt>
                <c:pt idx="261">
                  <c:v>40.453333333333326</c:v>
                </c:pt>
                <c:pt idx="262">
                  <c:v>40.521944444444394</c:v>
                </c:pt>
                <c:pt idx="263">
                  <c:v>40.530277777777776</c:v>
                </c:pt>
                <c:pt idx="264">
                  <c:v>38.9891666666662</c:v>
                </c:pt>
                <c:pt idx="265">
                  <c:v>39.006388888889013</c:v>
                </c:pt>
                <c:pt idx="266">
                  <c:v>38.999166666666341</c:v>
                </c:pt>
                <c:pt idx="267">
                  <c:v>38.984999999999999</c:v>
                </c:pt>
                <c:pt idx="268">
                  <c:v>38.958333333333336</c:v>
                </c:pt>
                <c:pt idx="269">
                  <c:v>38.946666666666061</c:v>
                </c:pt>
                <c:pt idx="270">
                  <c:v>38.965277777777779</c:v>
                </c:pt>
                <c:pt idx="271">
                  <c:v>38.990833333333335</c:v>
                </c:pt>
                <c:pt idx="272">
                  <c:v>38.999722222222232</c:v>
                </c:pt>
                <c:pt idx="273">
                  <c:v>39.015555555555558</c:v>
                </c:pt>
                <c:pt idx="274">
                  <c:v>39.038055555555552</c:v>
                </c:pt>
                <c:pt idx="275">
                  <c:v>39.062222222222218</c:v>
                </c:pt>
                <c:pt idx="276">
                  <c:v>39.068333333333413</c:v>
                </c:pt>
                <c:pt idx="277">
                  <c:v>39.052500000000002</c:v>
                </c:pt>
                <c:pt idx="278">
                  <c:v>39.034444444444134</c:v>
                </c:pt>
                <c:pt idx="279">
                  <c:v>39.037222222222205</c:v>
                </c:pt>
                <c:pt idx="280">
                  <c:v>39.042222222222222</c:v>
                </c:pt>
                <c:pt idx="281">
                  <c:v>39.044166666666179</c:v>
                </c:pt>
                <c:pt idx="282">
                  <c:v>39.039722222222217</c:v>
                </c:pt>
                <c:pt idx="283">
                  <c:v>39.06111111111111</c:v>
                </c:pt>
                <c:pt idx="284">
                  <c:v>39.042777777777779</c:v>
                </c:pt>
                <c:pt idx="285">
                  <c:v>39.093055555555559</c:v>
                </c:pt>
                <c:pt idx="286">
                  <c:v>39.114444444444075</c:v>
                </c:pt>
                <c:pt idx="287">
                  <c:v>39.107500000000002</c:v>
                </c:pt>
                <c:pt idx="288">
                  <c:v>39.144444444444119</c:v>
                </c:pt>
                <c:pt idx="289">
                  <c:v>39.156666666666091</c:v>
                </c:pt>
                <c:pt idx="290">
                  <c:v>39.18055555555555</c:v>
                </c:pt>
                <c:pt idx="291">
                  <c:v>39.192500000000273</c:v>
                </c:pt>
                <c:pt idx="292">
                  <c:v>39.208888888889113</c:v>
                </c:pt>
                <c:pt idx="293">
                  <c:v>39.209166666666384</c:v>
                </c:pt>
                <c:pt idx="294">
                  <c:v>39.21</c:v>
                </c:pt>
                <c:pt idx="295">
                  <c:v>39.236944444444447</c:v>
                </c:pt>
                <c:pt idx="296">
                  <c:v>39.245555555555562</c:v>
                </c:pt>
                <c:pt idx="297">
                  <c:v>39.265555555555871</c:v>
                </c:pt>
                <c:pt idx="298">
                  <c:v>39.275833333333331</c:v>
                </c:pt>
                <c:pt idx="299">
                  <c:v>39.308055555555555</c:v>
                </c:pt>
                <c:pt idx="300">
                  <c:v>39.321944444444185</c:v>
                </c:pt>
                <c:pt idx="301">
                  <c:v>39.337500000000006</c:v>
                </c:pt>
                <c:pt idx="302">
                  <c:v>39.343888888888891</c:v>
                </c:pt>
                <c:pt idx="303">
                  <c:v>39.356666666665987</c:v>
                </c:pt>
                <c:pt idx="304">
                  <c:v>39.361388888888889</c:v>
                </c:pt>
                <c:pt idx="305">
                  <c:v>39.354166666666046</c:v>
                </c:pt>
                <c:pt idx="306">
                  <c:v>39.36944444444417</c:v>
                </c:pt>
                <c:pt idx="307">
                  <c:v>39.383333333333326</c:v>
                </c:pt>
                <c:pt idx="308">
                  <c:v>39.419166666666179</c:v>
                </c:pt>
                <c:pt idx="309">
                  <c:v>39.431111111111107</c:v>
                </c:pt>
                <c:pt idx="310">
                  <c:v>39.450555555555546</c:v>
                </c:pt>
                <c:pt idx="311">
                  <c:v>39.446944444444178</c:v>
                </c:pt>
                <c:pt idx="312">
                  <c:v>39.467500000000001</c:v>
                </c:pt>
                <c:pt idx="313">
                  <c:v>39.483611111111095</c:v>
                </c:pt>
                <c:pt idx="314">
                  <c:v>39.533055555555556</c:v>
                </c:pt>
                <c:pt idx="315">
                  <c:v>39.575000000000003</c:v>
                </c:pt>
                <c:pt idx="316">
                  <c:v>39.593888888888912</c:v>
                </c:pt>
                <c:pt idx="317">
                  <c:v>39.609444444444229</c:v>
                </c:pt>
                <c:pt idx="318">
                  <c:v>39.594166666666297</c:v>
                </c:pt>
                <c:pt idx="319">
                  <c:v>39.607222222222227</c:v>
                </c:pt>
                <c:pt idx="320">
                  <c:v>39.630277777777778</c:v>
                </c:pt>
                <c:pt idx="321">
                  <c:v>39.636388888889158</c:v>
                </c:pt>
                <c:pt idx="322">
                  <c:v>39.641388888888912</c:v>
                </c:pt>
                <c:pt idx="323">
                  <c:v>39.645000000000003</c:v>
                </c:pt>
                <c:pt idx="324">
                  <c:v>39.740277777777777</c:v>
                </c:pt>
                <c:pt idx="325">
                  <c:v>39.731666666666193</c:v>
                </c:pt>
                <c:pt idx="326">
                  <c:v>39.80944444444409</c:v>
                </c:pt>
                <c:pt idx="327">
                  <c:v>39.833611111111104</c:v>
                </c:pt>
                <c:pt idx="328">
                  <c:v>39.842777777777776</c:v>
                </c:pt>
                <c:pt idx="329">
                  <c:v>39.915555555555557</c:v>
                </c:pt>
                <c:pt idx="330">
                  <c:v>39.933888888888887</c:v>
                </c:pt>
                <c:pt idx="331">
                  <c:v>39.938611111111108</c:v>
                </c:pt>
                <c:pt idx="332">
                  <c:v>40.008888888888912</c:v>
                </c:pt>
                <c:pt idx="333">
                  <c:v>40.004444444444097</c:v>
                </c:pt>
                <c:pt idx="334">
                  <c:v>40.051944444444075</c:v>
                </c:pt>
                <c:pt idx="335">
                  <c:v>40.110277777777775</c:v>
                </c:pt>
                <c:pt idx="336">
                  <c:v>40.110277777777775</c:v>
                </c:pt>
                <c:pt idx="337">
                  <c:v>40.136388888889158</c:v>
                </c:pt>
                <c:pt idx="338">
                  <c:v>40.166944444444425</c:v>
                </c:pt>
                <c:pt idx="339">
                  <c:v>40.181388888888911</c:v>
                </c:pt>
                <c:pt idx="340">
                  <c:v>40.182500000000012</c:v>
                </c:pt>
                <c:pt idx="341">
                  <c:v>40.202500000000221</c:v>
                </c:pt>
                <c:pt idx="342">
                  <c:v>40.218055555555559</c:v>
                </c:pt>
                <c:pt idx="343">
                  <c:v>40.263055555555553</c:v>
                </c:pt>
                <c:pt idx="344">
                  <c:v>40.336666666666076</c:v>
                </c:pt>
                <c:pt idx="345">
                  <c:v>40.345277777777774</c:v>
                </c:pt>
                <c:pt idx="346">
                  <c:v>40.351388888888891</c:v>
                </c:pt>
                <c:pt idx="347">
                  <c:v>40.421111111111109</c:v>
                </c:pt>
              </c:numCache>
            </c:numRef>
          </c:yVal>
          <c:smooth val="0"/>
        </c:ser>
        <c:ser>
          <c:idx val="2"/>
          <c:order val="2"/>
          <c:tx>
            <c:v>1933 Showa</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triang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rgbClr val="00B050"/>
                </a:solidFill>
              </a:ln>
            </c:spPr>
          </c:marker>
          <c:xVal>
            <c:numRef>
              <c:f>Height_sum!$F$2:$F$307</c:f>
              <c:numCache>
                <c:formatCode>General</c:formatCode>
                <c:ptCount val="306"/>
                <c:pt idx="0">
                  <c:v>1.2</c:v>
                </c:pt>
                <c:pt idx="1">
                  <c:v>0.9</c:v>
                </c:pt>
                <c:pt idx="2">
                  <c:v>1.2</c:v>
                </c:pt>
                <c:pt idx="3">
                  <c:v>0.5</c:v>
                </c:pt>
                <c:pt idx="4">
                  <c:v>0.5</c:v>
                </c:pt>
                <c:pt idx="5">
                  <c:v>0.9</c:v>
                </c:pt>
                <c:pt idx="6">
                  <c:v>0.9</c:v>
                </c:pt>
                <c:pt idx="7">
                  <c:v>1.5</c:v>
                </c:pt>
                <c:pt idx="8">
                  <c:v>1.5</c:v>
                </c:pt>
                <c:pt idx="9">
                  <c:v>1.8</c:v>
                </c:pt>
                <c:pt idx="10">
                  <c:v>2.1</c:v>
                </c:pt>
                <c:pt idx="11">
                  <c:v>1.5</c:v>
                </c:pt>
                <c:pt idx="12">
                  <c:v>3.6</c:v>
                </c:pt>
                <c:pt idx="13">
                  <c:v>4.5999999999999996</c:v>
                </c:pt>
                <c:pt idx="14">
                  <c:v>4.5999999999999996</c:v>
                </c:pt>
                <c:pt idx="15">
                  <c:v>6</c:v>
                </c:pt>
                <c:pt idx="16">
                  <c:v>4.5999999999999996</c:v>
                </c:pt>
                <c:pt idx="17">
                  <c:v>6</c:v>
                </c:pt>
                <c:pt idx="18">
                  <c:v>9.1</c:v>
                </c:pt>
                <c:pt idx="19">
                  <c:v>9.1</c:v>
                </c:pt>
                <c:pt idx="20">
                  <c:v>5</c:v>
                </c:pt>
                <c:pt idx="21">
                  <c:v>4.5999999999999996</c:v>
                </c:pt>
                <c:pt idx="22">
                  <c:v>3</c:v>
                </c:pt>
                <c:pt idx="23">
                  <c:v>4.5999999999999996</c:v>
                </c:pt>
                <c:pt idx="24">
                  <c:v>3.6</c:v>
                </c:pt>
                <c:pt idx="25">
                  <c:v>2.7</c:v>
                </c:pt>
                <c:pt idx="26">
                  <c:v>3</c:v>
                </c:pt>
                <c:pt idx="27">
                  <c:v>4.5999999999999996</c:v>
                </c:pt>
                <c:pt idx="28">
                  <c:v>4.5999999999999996</c:v>
                </c:pt>
                <c:pt idx="29">
                  <c:v>3</c:v>
                </c:pt>
                <c:pt idx="30">
                  <c:v>2.7</c:v>
                </c:pt>
                <c:pt idx="31">
                  <c:v>2.1</c:v>
                </c:pt>
                <c:pt idx="32">
                  <c:v>2.1</c:v>
                </c:pt>
                <c:pt idx="33">
                  <c:v>2.4</c:v>
                </c:pt>
                <c:pt idx="34">
                  <c:v>1.8</c:v>
                </c:pt>
                <c:pt idx="35">
                  <c:v>2.1</c:v>
                </c:pt>
                <c:pt idx="36">
                  <c:v>1.2</c:v>
                </c:pt>
                <c:pt idx="37">
                  <c:v>1.8</c:v>
                </c:pt>
                <c:pt idx="38">
                  <c:v>1</c:v>
                </c:pt>
                <c:pt idx="39">
                  <c:v>1</c:v>
                </c:pt>
                <c:pt idx="40">
                  <c:v>1.8</c:v>
                </c:pt>
                <c:pt idx="41">
                  <c:v>1.5</c:v>
                </c:pt>
                <c:pt idx="42">
                  <c:v>1.5</c:v>
                </c:pt>
                <c:pt idx="43">
                  <c:v>1.5</c:v>
                </c:pt>
                <c:pt idx="44">
                  <c:v>1.5</c:v>
                </c:pt>
                <c:pt idx="45">
                  <c:v>1.5</c:v>
                </c:pt>
                <c:pt idx="46">
                  <c:v>1.5</c:v>
                </c:pt>
                <c:pt idx="47">
                  <c:v>1.5</c:v>
                </c:pt>
                <c:pt idx="48">
                  <c:v>1.5</c:v>
                </c:pt>
                <c:pt idx="49">
                  <c:v>1.5</c:v>
                </c:pt>
                <c:pt idx="50">
                  <c:v>1.5</c:v>
                </c:pt>
                <c:pt idx="51">
                  <c:v>1.5</c:v>
                </c:pt>
                <c:pt idx="52">
                  <c:v>1.8</c:v>
                </c:pt>
                <c:pt idx="53">
                  <c:v>1.5</c:v>
                </c:pt>
                <c:pt idx="54">
                  <c:v>1.5</c:v>
                </c:pt>
                <c:pt idx="55">
                  <c:v>0.9</c:v>
                </c:pt>
                <c:pt idx="56">
                  <c:v>0.9</c:v>
                </c:pt>
                <c:pt idx="57">
                  <c:v>1.2</c:v>
                </c:pt>
                <c:pt idx="58">
                  <c:v>1.5</c:v>
                </c:pt>
                <c:pt idx="59">
                  <c:v>0.60000000000000064</c:v>
                </c:pt>
                <c:pt idx="60">
                  <c:v>0.9</c:v>
                </c:pt>
                <c:pt idx="61">
                  <c:v>0.60000000000000064</c:v>
                </c:pt>
                <c:pt idx="62">
                  <c:v>0.9</c:v>
                </c:pt>
                <c:pt idx="63">
                  <c:v>1.8</c:v>
                </c:pt>
                <c:pt idx="64">
                  <c:v>0.9</c:v>
                </c:pt>
                <c:pt idx="65">
                  <c:v>1</c:v>
                </c:pt>
                <c:pt idx="66">
                  <c:v>1</c:v>
                </c:pt>
                <c:pt idx="67">
                  <c:v>1.2</c:v>
                </c:pt>
                <c:pt idx="68">
                  <c:v>1</c:v>
                </c:pt>
                <c:pt idx="69">
                  <c:v>1</c:v>
                </c:pt>
                <c:pt idx="70">
                  <c:v>1</c:v>
                </c:pt>
                <c:pt idx="71">
                  <c:v>0.9</c:v>
                </c:pt>
                <c:pt idx="72">
                  <c:v>0.8</c:v>
                </c:pt>
                <c:pt idx="73">
                  <c:v>1.2</c:v>
                </c:pt>
                <c:pt idx="74">
                  <c:v>0.9</c:v>
                </c:pt>
                <c:pt idx="75">
                  <c:v>1.2</c:v>
                </c:pt>
                <c:pt idx="76">
                  <c:v>1.5</c:v>
                </c:pt>
                <c:pt idx="77">
                  <c:v>1.2</c:v>
                </c:pt>
                <c:pt idx="78">
                  <c:v>0.9</c:v>
                </c:pt>
                <c:pt idx="79">
                  <c:v>1.5</c:v>
                </c:pt>
                <c:pt idx="80">
                  <c:v>1.2</c:v>
                </c:pt>
                <c:pt idx="81">
                  <c:v>1.5</c:v>
                </c:pt>
                <c:pt idx="82">
                  <c:v>1.8</c:v>
                </c:pt>
                <c:pt idx="83">
                  <c:v>1.2</c:v>
                </c:pt>
                <c:pt idx="84">
                  <c:v>0.9</c:v>
                </c:pt>
                <c:pt idx="85">
                  <c:v>0.9</c:v>
                </c:pt>
                <c:pt idx="86">
                  <c:v>0.5</c:v>
                </c:pt>
                <c:pt idx="87">
                  <c:v>0.5</c:v>
                </c:pt>
                <c:pt idx="88">
                  <c:v>0.60000000000000064</c:v>
                </c:pt>
                <c:pt idx="89">
                  <c:v>1.6</c:v>
                </c:pt>
                <c:pt idx="90">
                  <c:v>1.5</c:v>
                </c:pt>
                <c:pt idx="91">
                  <c:v>1.8</c:v>
                </c:pt>
                <c:pt idx="92">
                  <c:v>1.5</c:v>
                </c:pt>
                <c:pt idx="93">
                  <c:v>1</c:v>
                </c:pt>
                <c:pt idx="94">
                  <c:v>1.4</c:v>
                </c:pt>
                <c:pt idx="95">
                  <c:v>1</c:v>
                </c:pt>
                <c:pt idx="96">
                  <c:v>1.6</c:v>
                </c:pt>
                <c:pt idx="97">
                  <c:v>1</c:v>
                </c:pt>
                <c:pt idx="98">
                  <c:v>4.5</c:v>
                </c:pt>
                <c:pt idx="99">
                  <c:v>3</c:v>
                </c:pt>
                <c:pt idx="100">
                  <c:v>4.5</c:v>
                </c:pt>
                <c:pt idx="101">
                  <c:v>4</c:v>
                </c:pt>
                <c:pt idx="102">
                  <c:v>1.8</c:v>
                </c:pt>
                <c:pt idx="103">
                  <c:v>2.7</c:v>
                </c:pt>
                <c:pt idx="104">
                  <c:v>3</c:v>
                </c:pt>
                <c:pt idx="105">
                  <c:v>2.1</c:v>
                </c:pt>
                <c:pt idx="106">
                  <c:v>6</c:v>
                </c:pt>
                <c:pt idx="107">
                  <c:v>6</c:v>
                </c:pt>
                <c:pt idx="108">
                  <c:v>4.5</c:v>
                </c:pt>
                <c:pt idx="109">
                  <c:v>7</c:v>
                </c:pt>
                <c:pt idx="110">
                  <c:v>7</c:v>
                </c:pt>
                <c:pt idx="111">
                  <c:v>6</c:v>
                </c:pt>
                <c:pt idx="112">
                  <c:v>6.6</c:v>
                </c:pt>
                <c:pt idx="113">
                  <c:v>7</c:v>
                </c:pt>
                <c:pt idx="114">
                  <c:v>10</c:v>
                </c:pt>
                <c:pt idx="115">
                  <c:v>6.6</c:v>
                </c:pt>
                <c:pt idx="116">
                  <c:v>4.5</c:v>
                </c:pt>
                <c:pt idx="117">
                  <c:v>6.5</c:v>
                </c:pt>
                <c:pt idx="118">
                  <c:v>6.5</c:v>
                </c:pt>
                <c:pt idx="119">
                  <c:v>8.2000000000000011</c:v>
                </c:pt>
                <c:pt idx="120">
                  <c:v>5.5</c:v>
                </c:pt>
                <c:pt idx="121">
                  <c:v>5.8</c:v>
                </c:pt>
                <c:pt idx="122">
                  <c:v>4</c:v>
                </c:pt>
                <c:pt idx="123">
                  <c:v>9.1</c:v>
                </c:pt>
                <c:pt idx="124">
                  <c:v>13</c:v>
                </c:pt>
                <c:pt idx="125">
                  <c:v>11.5</c:v>
                </c:pt>
                <c:pt idx="126">
                  <c:v>16.899999999999999</c:v>
                </c:pt>
                <c:pt idx="127">
                  <c:v>13</c:v>
                </c:pt>
                <c:pt idx="128">
                  <c:v>8.2000000000000011</c:v>
                </c:pt>
                <c:pt idx="129">
                  <c:v>9.7000000000000011</c:v>
                </c:pt>
                <c:pt idx="130">
                  <c:v>5</c:v>
                </c:pt>
                <c:pt idx="131">
                  <c:v>13</c:v>
                </c:pt>
                <c:pt idx="132">
                  <c:v>17</c:v>
                </c:pt>
                <c:pt idx="133">
                  <c:v>15.4</c:v>
                </c:pt>
                <c:pt idx="134">
                  <c:v>7</c:v>
                </c:pt>
                <c:pt idx="135">
                  <c:v>7.6</c:v>
                </c:pt>
                <c:pt idx="136">
                  <c:v>10.1</c:v>
                </c:pt>
                <c:pt idx="137">
                  <c:v>9.8000000000000007</c:v>
                </c:pt>
                <c:pt idx="138">
                  <c:v>8</c:v>
                </c:pt>
                <c:pt idx="139">
                  <c:v>5.6</c:v>
                </c:pt>
                <c:pt idx="140">
                  <c:v>7</c:v>
                </c:pt>
                <c:pt idx="141">
                  <c:v>7.5</c:v>
                </c:pt>
                <c:pt idx="142">
                  <c:v>1.8</c:v>
                </c:pt>
                <c:pt idx="143">
                  <c:v>3.4</c:v>
                </c:pt>
                <c:pt idx="144">
                  <c:v>3.6</c:v>
                </c:pt>
                <c:pt idx="145">
                  <c:v>4.5</c:v>
                </c:pt>
                <c:pt idx="146">
                  <c:v>2</c:v>
                </c:pt>
                <c:pt idx="147">
                  <c:v>4.5</c:v>
                </c:pt>
                <c:pt idx="148">
                  <c:v>2.2999999999999998</c:v>
                </c:pt>
                <c:pt idx="149">
                  <c:v>1.2</c:v>
                </c:pt>
                <c:pt idx="150">
                  <c:v>7.6</c:v>
                </c:pt>
                <c:pt idx="151">
                  <c:v>1.6</c:v>
                </c:pt>
                <c:pt idx="152">
                  <c:v>2.1</c:v>
                </c:pt>
                <c:pt idx="153">
                  <c:v>10.9</c:v>
                </c:pt>
                <c:pt idx="154">
                  <c:v>13.6</c:v>
                </c:pt>
                <c:pt idx="155">
                  <c:v>12</c:v>
                </c:pt>
                <c:pt idx="156">
                  <c:v>12.4</c:v>
                </c:pt>
                <c:pt idx="157">
                  <c:v>4.5</c:v>
                </c:pt>
                <c:pt idx="158">
                  <c:v>6</c:v>
                </c:pt>
                <c:pt idx="159">
                  <c:v>4.5</c:v>
                </c:pt>
                <c:pt idx="160">
                  <c:v>2.9</c:v>
                </c:pt>
                <c:pt idx="161">
                  <c:v>2.9</c:v>
                </c:pt>
                <c:pt idx="162">
                  <c:v>2.4</c:v>
                </c:pt>
                <c:pt idx="163">
                  <c:v>4.8</c:v>
                </c:pt>
                <c:pt idx="164">
                  <c:v>6</c:v>
                </c:pt>
                <c:pt idx="165">
                  <c:v>6</c:v>
                </c:pt>
                <c:pt idx="166">
                  <c:v>5.5</c:v>
                </c:pt>
                <c:pt idx="167">
                  <c:v>6</c:v>
                </c:pt>
                <c:pt idx="168">
                  <c:v>4.2</c:v>
                </c:pt>
                <c:pt idx="169">
                  <c:v>3.9</c:v>
                </c:pt>
                <c:pt idx="170">
                  <c:v>5.2</c:v>
                </c:pt>
                <c:pt idx="171">
                  <c:v>5.4</c:v>
                </c:pt>
                <c:pt idx="172">
                  <c:v>4.4000000000000004</c:v>
                </c:pt>
                <c:pt idx="173">
                  <c:v>4.4000000000000004</c:v>
                </c:pt>
                <c:pt idx="174">
                  <c:v>4.4000000000000004</c:v>
                </c:pt>
                <c:pt idx="175">
                  <c:v>6.4</c:v>
                </c:pt>
                <c:pt idx="176">
                  <c:v>5.2</c:v>
                </c:pt>
                <c:pt idx="177">
                  <c:v>4.2</c:v>
                </c:pt>
                <c:pt idx="178">
                  <c:v>4.5</c:v>
                </c:pt>
                <c:pt idx="179">
                  <c:v>8.3000000000000007</c:v>
                </c:pt>
                <c:pt idx="180">
                  <c:v>6</c:v>
                </c:pt>
                <c:pt idx="181">
                  <c:v>6</c:v>
                </c:pt>
                <c:pt idx="182">
                  <c:v>7.8</c:v>
                </c:pt>
                <c:pt idx="183">
                  <c:v>3</c:v>
                </c:pt>
                <c:pt idx="184">
                  <c:v>6.1</c:v>
                </c:pt>
                <c:pt idx="185">
                  <c:v>9</c:v>
                </c:pt>
                <c:pt idx="186">
                  <c:v>5.6</c:v>
                </c:pt>
                <c:pt idx="187">
                  <c:v>7.8</c:v>
                </c:pt>
                <c:pt idx="188">
                  <c:v>4</c:v>
                </c:pt>
                <c:pt idx="189">
                  <c:v>8.2000000000000011</c:v>
                </c:pt>
                <c:pt idx="190">
                  <c:v>7.9</c:v>
                </c:pt>
                <c:pt idx="191">
                  <c:v>13.6</c:v>
                </c:pt>
                <c:pt idx="192">
                  <c:v>23</c:v>
                </c:pt>
                <c:pt idx="193">
                  <c:v>28.7</c:v>
                </c:pt>
                <c:pt idx="194">
                  <c:v>4.5</c:v>
                </c:pt>
                <c:pt idx="195">
                  <c:v>9</c:v>
                </c:pt>
                <c:pt idx="196">
                  <c:v>7.7</c:v>
                </c:pt>
                <c:pt idx="197">
                  <c:v>1.8</c:v>
                </c:pt>
                <c:pt idx="198">
                  <c:v>2.8</c:v>
                </c:pt>
                <c:pt idx="199">
                  <c:v>3.1</c:v>
                </c:pt>
                <c:pt idx="200">
                  <c:v>7.3</c:v>
                </c:pt>
                <c:pt idx="201">
                  <c:v>4.3</c:v>
                </c:pt>
                <c:pt idx="202">
                  <c:v>4.3</c:v>
                </c:pt>
                <c:pt idx="203">
                  <c:v>3</c:v>
                </c:pt>
                <c:pt idx="204">
                  <c:v>3.3</c:v>
                </c:pt>
                <c:pt idx="205">
                  <c:v>1.8</c:v>
                </c:pt>
                <c:pt idx="206">
                  <c:v>3.9</c:v>
                </c:pt>
                <c:pt idx="207">
                  <c:v>8.9</c:v>
                </c:pt>
                <c:pt idx="208">
                  <c:v>3.1</c:v>
                </c:pt>
                <c:pt idx="209">
                  <c:v>6.5</c:v>
                </c:pt>
                <c:pt idx="210">
                  <c:v>5.7</c:v>
                </c:pt>
                <c:pt idx="211">
                  <c:v>3.5</c:v>
                </c:pt>
                <c:pt idx="212">
                  <c:v>3.4</c:v>
                </c:pt>
                <c:pt idx="213">
                  <c:v>1</c:v>
                </c:pt>
                <c:pt idx="214">
                  <c:v>3</c:v>
                </c:pt>
                <c:pt idx="215">
                  <c:v>3.5</c:v>
                </c:pt>
                <c:pt idx="216">
                  <c:v>4.5</c:v>
                </c:pt>
                <c:pt idx="217">
                  <c:v>11.2</c:v>
                </c:pt>
                <c:pt idx="218">
                  <c:v>3</c:v>
                </c:pt>
                <c:pt idx="219">
                  <c:v>7</c:v>
                </c:pt>
                <c:pt idx="220">
                  <c:v>5.6</c:v>
                </c:pt>
                <c:pt idx="221">
                  <c:v>2.4</c:v>
                </c:pt>
                <c:pt idx="222">
                  <c:v>3</c:v>
                </c:pt>
                <c:pt idx="223">
                  <c:v>3.3</c:v>
                </c:pt>
                <c:pt idx="224">
                  <c:v>3.3</c:v>
                </c:pt>
                <c:pt idx="225">
                  <c:v>3.5</c:v>
                </c:pt>
                <c:pt idx="226">
                  <c:v>2.8</c:v>
                </c:pt>
                <c:pt idx="227">
                  <c:v>2.7</c:v>
                </c:pt>
                <c:pt idx="228">
                  <c:v>3</c:v>
                </c:pt>
                <c:pt idx="229">
                  <c:v>3</c:v>
                </c:pt>
                <c:pt idx="230">
                  <c:v>3.7</c:v>
                </c:pt>
                <c:pt idx="231">
                  <c:v>7.5</c:v>
                </c:pt>
                <c:pt idx="232">
                  <c:v>4.3</c:v>
                </c:pt>
                <c:pt idx="233">
                  <c:v>5.4</c:v>
                </c:pt>
                <c:pt idx="234">
                  <c:v>7.6</c:v>
                </c:pt>
                <c:pt idx="235">
                  <c:v>4.5999999999999996</c:v>
                </c:pt>
                <c:pt idx="236">
                  <c:v>6.1</c:v>
                </c:pt>
                <c:pt idx="237">
                  <c:v>6.7</c:v>
                </c:pt>
                <c:pt idx="238">
                  <c:v>4.5999999999999996</c:v>
                </c:pt>
                <c:pt idx="239">
                  <c:v>3.6</c:v>
                </c:pt>
                <c:pt idx="240">
                  <c:v>3.6</c:v>
                </c:pt>
                <c:pt idx="241">
                  <c:v>1.7000000000000017</c:v>
                </c:pt>
                <c:pt idx="242">
                  <c:v>1.2</c:v>
                </c:pt>
                <c:pt idx="243">
                  <c:v>2.4</c:v>
                </c:pt>
                <c:pt idx="244">
                  <c:v>0.30000000000000032</c:v>
                </c:pt>
                <c:pt idx="245">
                  <c:v>2.4</c:v>
                </c:pt>
                <c:pt idx="246">
                  <c:v>2.4</c:v>
                </c:pt>
                <c:pt idx="247">
                  <c:v>2.4</c:v>
                </c:pt>
                <c:pt idx="248">
                  <c:v>2.4</c:v>
                </c:pt>
                <c:pt idx="249">
                  <c:v>4.8</c:v>
                </c:pt>
                <c:pt idx="250">
                  <c:v>4.8</c:v>
                </c:pt>
                <c:pt idx="251">
                  <c:v>4.8</c:v>
                </c:pt>
                <c:pt idx="252">
                  <c:v>3</c:v>
                </c:pt>
                <c:pt idx="253">
                  <c:v>3</c:v>
                </c:pt>
                <c:pt idx="254">
                  <c:v>4.5</c:v>
                </c:pt>
                <c:pt idx="255">
                  <c:v>2.4</c:v>
                </c:pt>
                <c:pt idx="256">
                  <c:v>2.1</c:v>
                </c:pt>
                <c:pt idx="257">
                  <c:v>2.1</c:v>
                </c:pt>
                <c:pt idx="258">
                  <c:v>10</c:v>
                </c:pt>
                <c:pt idx="259">
                  <c:v>3.9</c:v>
                </c:pt>
                <c:pt idx="260">
                  <c:v>4.5</c:v>
                </c:pt>
                <c:pt idx="261">
                  <c:v>4.2</c:v>
                </c:pt>
                <c:pt idx="262">
                  <c:v>4.5</c:v>
                </c:pt>
                <c:pt idx="263">
                  <c:v>1.5</c:v>
                </c:pt>
                <c:pt idx="264">
                  <c:v>2.4</c:v>
                </c:pt>
                <c:pt idx="265">
                  <c:v>2.7</c:v>
                </c:pt>
                <c:pt idx="266">
                  <c:v>2.4</c:v>
                </c:pt>
                <c:pt idx="267">
                  <c:v>2.4</c:v>
                </c:pt>
                <c:pt idx="268">
                  <c:v>2.4</c:v>
                </c:pt>
                <c:pt idx="269">
                  <c:v>4.8</c:v>
                </c:pt>
                <c:pt idx="270">
                  <c:v>5.2</c:v>
                </c:pt>
                <c:pt idx="271">
                  <c:v>4.8</c:v>
                </c:pt>
                <c:pt idx="272">
                  <c:v>3</c:v>
                </c:pt>
                <c:pt idx="273">
                  <c:v>2.4</c:v>
                </c:pt>
                <c:pt idx="274">
                  <c:v>2.4</c:v>
                </c:pt>
                <c:pt idx="275">
                  <c:v>1.8</c:v>
                </c:pt>
                <c:pt idx="276">
                  <c:v>1.2</c:v>
                </c:pt>
                <c:pt idx="277">
                  <c:v>1.3</c:v>
                </c:pt>
                <c:pt idx="278">
                  <c:v>1.3</c:v>
                </c:pt>
                <c:pt idx="279">
                  <c:v>2.7</c:v>
                </c:pt>
                <c:pt idx="280">
                  <c:v>1.8</c:v>
                </c:pt>
                <c:pt idx="281">
                  <c:v>1.2</c:v>
                </c:pt>
                <c:pt idx="282">
                  <c:v>1.2</c:v>
                </c:pt>
                <c:pt idx="283">
                  <c:v>1.2</c:v>
                </c:pt>
                <c:pt idx="284">
                  <c:v>2.1</c:v>
                </c:pt>
                <c:pt idx="285">
                  <c:v>3</c:v>
                </c:pt>
                <c:pt idx="286">
                  <c:v>2.4</c:v>
                </c:pt>
                <c:pt idx="287">
                  <c:v>1.6</c:v>
                </c:pt>
                <c:pt idx="288">
                  <c:v>3.7</c:v>
                </c:pt>
                <c:pt idx="289">
                  <c:v>3.9</c:v>
                </c:pt>
                <c:pt idx="290">
                  <c:v>1</c:v>
                </c:pt>
                <c:pt idx="291">
                  <c:v>1.5</c:v>
                </c:pt>
                <c:pt idx="292">
                  <c:v>1.6</c:v>
                </c:pt>
                <c:pt idx="293">
                  <c:v>1.5</c:v>
                </c:pt>
                <c:pt idx="294">
                  <c:v>1.2</c:v>
                </c:pt>
                <c:pt idx="295">
                  <c:v>1.5</c:v>
                </c:pt>
                <c:pt idx="296">
                  <c:v>0.9</c:v>
                </c:pt>
                <c:pt idx="297">
                  <c:v>1.2</c:v>
                </c:pt>
                <c:pt idx="298">
                  <c:v>1.2</c:v>
                </c:pt>
                <c:pt idx="299">
                  <c:v>3.05</c:v>
                </c:pt>
                <c:pt idx="300">
                  <c:v>3.05</c:v>
                </c:pt>
                <c:pt idx="301">
                  <c:v>1.44</c:v>
                </c:pt>
                <c:pt idx="302">
                  <c:v>1.47</c:v>
                </c:pt>
                <c:pt idx="303">
                  <c:v>1.55</c:v>
                </c:pt>
                <c:pt idx="304">
                  <c:v>2.79</c:v>
                </c:pt>
                <c:pt idx="305">
                  <c:v>0.35000000000000031</c:v>
                </c:pt>
              </c:numCache>
            </c:numRef>
          </c:xVal>
          <c:yVal>
            <c:numRef>
              <c:f>Height_sum!$E$2:$E$307</c:f>
              <c:numCache>
                <c:formatCode>General</c:formatCode>
                <c:ptCount val="306"/>
                <c:pt idx="0">
                  <c:v>43.282222222222231</c:v>
                </c:pt>
                <c:pt idx="1">
                  <c:v>43.223611111111111</c:v>
                </c:pt>
                <c:pt idx="2">
                  <c:v>43.189166666666274</c:v>
                </c:pt>
                <c:pt idx="3">
                  <c:v>43.124722222222232</c:v>
                </c:pt>
                <c:pt idx="4">
                  <c:v>43.076666666666149</c:v>
                </c:pt>
                <c:pt idx="5">
                  <c:v>43.053611111111096</c:v>
                </c:pt>
                <c:pt idx="6">
                  <c:v>42.969722222222231</c:v>
                </c:pt>
                <c:pt idx="7">
                  <c:v>42.955778055555555</c:v>
                </c:pt>
                <c:pt idx="8">
                  <c:v>42.913055555555545</c:v>
                </c:pt>
                <c:pt idx="9">
                  <c:v>42.888888888888886</c:v>
                </c:pt>
                <c:pt idx="10">
                  <c:v>42.80944444444409</c:v>
                </c:pt>
                <c:pt idx="11">
                  <c:v>42.285277777777779</c:v>
                </c:pt>
                <c:pt idx="12">
                  <c:v>42.270277777777778</c:v>
                </c:pt>
                <c:pt idx="13">
                  <c:v>42.223333333333557</c:v>
                </c:pt>
                <c:pt idx="14">
                  <c:v>42.205833333333338</c:v>
                </c:pt>
                <c:pt idx="15">
                  <c:v>42.183611111111105</c:v>
                </c:pt>
                <c:pt idx="16">
                  <c:v>42.194166666666348</c:v>
                </c:pt>
                <c:pt idx="17">
                  <c:v>42.074722222222228</c:v>
                </c:pt>
                <c:pt idx="18">
                  <c:v>42.06305555555555</c:v>
                </c:pt>
                <c:pt idx="19">
                  <c:v>42.051666666665987</c:v>
                </c:pt>
                <c:pt idx="20">
                  <c:v>42.031111111111109</c:v>
                </c:pt>
                <c:pt idx="21">
                  <c:v>42.025000000000013</c:v>
                </c:pt>
                <c:pt idx="22">
                  <c:v>41.991944444444222</c:v>
                </c:pt>
                <c:pt idx="23">
                  <c:v>41.936388888888963</c:v>
                </c:pt>
                <c:pt idx="24">
                  <c:v>41.924722222222222</c:v>
                </c:pt>
                <c:pt idx="25">
                  <c:v>41.950555555555546</c:v>
                </c:pt>
                <c:pt idx="26">
                  <c:v>41.965555555555561</c:v>
                </c:pt>
                <c:pt idx="27">
                  <c:v>41.965555555555561</c:v>
                </c:pt>
                <c:pt idx="28">
                  <c:v>41.995833333333337</c:v>
                </c:pt>
                <c:pt idx="29">
                  <c:v>42.016944444444192</c:v>
                </c:pt>
                <c:pt idx="30">
                  <c:v>42.066666666666222</c:v>
                </c:pt>
                <c:pt idx="31">
                  <c:v>42.085000000000001</c:v>
                </c:pt>
                <c:pt idx="32">
                  <c:v>42.081388888888902</c:v>
                </c:pt>
                <c:pt idx="33">
                  <c:v>42.100803055555545</c:v>
                </c:pt>
                <c:pt idx="34">
                  <c:v>42.120555555555562</c:v>
                </c:pt>
                <c:pt idx="35">
                  <c:v>42.127875000000003</c:v>
                </c:pt>
                <c:pt idx="36">
                  <c:v>42.136111111111113</c:v>
                </c:pt>
                <c:pt idx="37">
                  <c:v>42.168408888889246</c:v>
                </c:pt>
                <c:pt idx="38">
                  <c:v>42.150277777777774</c:v>
                </c:pt>
                <c:pt idx="39">
                  <c:v>42.18611111111111</c:v>
                </c:pt>
                <c:pt idx="40">
                  <c:v>42.17861111111111</c:v>
                </c:pt>
                <c:pt idx="41">
                  <c:v>42.225833333333362</c:v>
                </c:pt>
                <c:pt idx="42">
                  <c:v>42.24805555555556</c:v>
                </c:pt>
                <c:pt idx="43">
                  <c:v>42.254444444444097</c:v>
                </c:pt>
                <c:pt idx="44">
                  <c:v>42.249444444444244</c:v>
                </c:pt>
                <c:pt idx="45">
                  <c:v>42.30222222222222</c:v>
                </c:pt>
                <c:pt idx="46">
                  <c:v>42.268333333333594</c:v>
                </c:pt>
                <c:pt idx="47">
                  <c:v>42.296111111111372</c:v>
                </c:pt>
                <c:pt idx="48">
                  <c:v>42.330833333333324</c:v>
                </c:pt>
                <c:pt idx="49">
                  <c:v>42.365000000000002</c:v>
                </c:pt>
                <c:pt idx="50">
                  <c:v>42.3825</c:v>
                </c:pt>
                <c:pt idx="51">
                  <c:v>42.395555555555553</c:v>
                </c:pt>
                <c:pt idx="52">
                  <c:v>42.449166666666223</c:v>
                </c:pt>
                <c:pt idx="53">
                  <c:v>42.459444444444067</c:v>
                </c:pt>
                <c:pt idx="54">
                  <c:v>42.471111111111114</c:v>
                </c:pt>
                <c:pt idx="55">
                  <c:v>42.578888888888912</c:v>
                </c:pt>
                <c:pt idx="56">
                  <c:v>42.632777777777783</c:v>
                </c:pt>
                <c:pt idx="57">
                  <c:v>42.638055555555553</c:v>
                </c:pt>
                <c:pt idx="58">
                  <c:v>42.452222222222225</c:v>
                </c:pt>
                <c:pt idx="59">
                  <c:v>42.373888888888892</c:v>
                </c:pt>
                <c:pt idx="60">
                  <c:v>42.469166666666297</c:v>
                </c:pt>
                <c:pt idx="61">
                  <c:v>42.499722222222232</c:v>
                </c:pt>
                <c:pt idx="62">
                  <c:v>42.583888888888893</c:v>
                </c:pt>
                <c:pt idx="63">
                  <c:v>42.420277777777777</c:v>
                </c:pt>
                <c:pt idx="64">
                  <c:v>42.355833333333294</c:v>
                </c:pt>
                <c:pt idx="65">
                  <c:v>42.31444444444395</c:v>
                </c:pt>
                <c:pt idx="66">
                  <c:v>42.259722222222223</c:v>
                </c:pt>
                <c:pt idx="67">
                  <c:v>42.240833333333335</c:v>
                </c:pt>
                <c:pt idx="68">
                  <c:v>42.230833333333337</c:v>
                </c:pt>
                <c:pt idx="69">
                  <c:v>42.230277777777779</c:v>
                </c:pt>
                <c:pt idx="70">
                  <c:v>42.216944444444444</c:v>
                </c:pt>
                <c:pt idx="71">
                  <c:v>42.1875</c:v>
                </c:pt>
                <c:pt idx="72">
                  <c:v>42.171388888888913</c:v>
                </c:pt>
                <c:pt idx="73">
                  <c:v>42.112500000000011</c:v>
                </c:pt>
                <c:pt idx="74">
                  <c:v>42.108888888888913</c:v>
                </c:pt>
                <c:pt idx="75">
                  <c:v>42.159444444444141</c:v>
                </c:pt>
                <c:pt idx="76">
                  <c:v>42.149722222222223</c:v>
                </c:pt>
                <c:pt idx="77">
                  <c:v>42.116666666666127</c:v>
                </c:pt>
                <c:pt idx="78">
                  <c:v>42.108888888888913</c:v>
                </c:pt>
                <c:pt idx="79">
                  <c:v>42.1</c:v>
                </c:pt>
                <c:pt idx="80">
                  <c:v>42.108333333333363</c:v>
                </c:pt>
                <c:pt idx="81">
                  <c:v>42.123888888888963</c:v>
                </c:pt>
                <c:pt idx="82">
                  <c:v>42.121666666666208</c:v>
                </c:pt>
                <c:pt idx="83">
                  <c:v>41.765555555555871</c:v>
                </c:pt>
                <c:pt idx="84">
                  <c:v>41.775000000000013</c:v>
                </c:pt>
                <c:pt idx="85">
                  <c:v>41.782500000000013</c:v>
                </c:pt>
                <c:pt idx="86">
                  <c:v>41.766388888889246</c:v>
                </c:pt>
                <c:pt idx="87">
                  <c:v>41.678333333333363</c:v>
                </c:pt>
                <c:pt idx="88">
                  <c:v>41.43</c:v>
                </c:pt>
                <c:pt idx="89">
                  <c:v>41.495555555555562</c:v>
                </c:pt>
                <c:pt idx="90">
                  <c:v>41.505833333333335</c:v>
                </c:pt>
                <c:pt idx="91">
                  <c:v>41.468055555555559</c:v>
                </c:pt>
                <c:pt idx="92">
                  <c:v>41.438888888888883</c:v>
                </c:pt>
                <c:pt idx="93">
                  <c:v>41.409444444444141</c:v>
                </c:pt>
                <c:pt idx="94">
                  <c:v>41.402500000000003</c:v>
                </c:pt>
                <c:pt idx="95">
                  <c:v>41.377777777777744</c:v>
                </c:pt>
                <c:pt idx="96">
                  <c:v>41.372777777777777</c:v>
                </c:pt>
                <c:pt idx="97">
                  <c:v>41.355833333333294</c:v>
                </c:pt>
                <c:pt idx="98">
                  <c:v>40.765000000000221</c:v>
                </c:pt>
                <c:pt idx="99">
                  <c:v>40.730555555555561</c:v>
                </c:pt>
                <c:pt idx="100">
                  <c:v>40.696111111111335</c:v>
                </c:pt>
                <c:pt idx="101">
                  <c:v>40.655277777777776</c:v>
                </c:pt>
                <c:pt idx="102">
                  <c:v>40.636666666666223</c:v>
                </c:pt>
                <c:pt idx="103">
                  <c:v>40.603055555555557</c:v>
                </c:pt>
                <c:pt idx="104">
                  <c:v>40.585833333333326</c:v>
                </c:pt>
                <c:pt idx="105">
                  <c:v>40.530277777777776</c:v>
                </c:pt>
                <c:pt idx="106">
                  <c:v>40.467222222222226</c:v>
                </c:pt>
                <c:pt idx="107">
                  <c:v>40.464722222222228</c:v>
                </c:pt>
                <c:pt idx="108">
                  <c:v>40.453333333333326</c:v>
                </c:pt>
                <c:pt idx="109">
                  <c:v>40.421111111111109</c:v>
                </c:pt>
                <c:pt idx="110">
                  <c:v>40.351388888888891</c:v>
                </c:pt>
                <c:pt idx="111">
                  <c:v>40.345277777777774</c:v>
                </c:pt>
                <c:pt idx="112">
                  <c:v>40.336666666666076</c:v>
                </c:pt>
                <c:pt idx="113">
                  <c:v>40.305</c:v>
                </c:pt>
                <c:pt idx="114">
                  <c:v>40.27000000000001</c:v>
                </c:pt>
                <c:pt idx="115">
                  <c:v>40.225555555555893</c:v>
                </c:pt>
                <c:pt idx="116">
                  <c:v>40.202500000000221</c:v>
                </c:pt>
                <c:pt idx="117">
                  <c:v>40.176388888889129</c:v>
                </c:pt>
                <c:pt idx="118">
                  <c:v>40.181388888888911</c:v>
                </c:pt>
                <c:pt idx="119">
                  <c:v>40.166944444444425</c:v>
                </c:pt>
                <c:pt idx="120">
                  <c:v>40.136388888889158</c:v>
                </c:pt>
                <c:pt idx="121">
                  <c:v>40.082500000000003</c:v>
                </c:pt>
                <c:pt idx="122">
                  <c:v>40.053333333333327</c:v>
                </c:pt>
                <c:pt idx="123">
                  <c:v>40.051944444444075</c:v>
                </c:pt>
                <c:pt idx="124">
                  <c:v>40.008888888888912</c:v>
                </c:pt>
                <c:pt idx="125">
                  <c:v>40.004444444444097</c:v>
                </c:pt>
                <c:pt idx="126">
                  <c:v>39.947777777777745</c:v>
                </c:pt>
                <c:pt idx="127">
                  <c:v>39.938611111111108</c:v>
                </c:pt>
                <c:pt idx="128">
                  <c:v>39.933888888888887</c:v>
                </c:pt>
                <c:pt idx="129">
                  <c:v>39.915555555555557</c:v>
                </c:pt>
                <c:pt idx="130">
                  <c:v>39.842777777777776</c:v>
                </c:pt>
                <c:pt idx="131">
                  <c:v>39.842777777777776</c:v>
                </c:pt>
                <c:pt idx="132">
                  <c:v>39.833611111111104</c:v>
                </c:pt>
                <c:pt idx="133">
                  <c:v>39.827777777777776</c:v>
                </c:pt>
                <c:pt idx="134">
                  <c:v>39.813333333333325</c:v>
                </c:pt>
                <c:pt idx="135">
                  <c:v>39.740277777777777</c:v>
                </c:pt>
                <c:pt idx="136">
                  <c:v>39.731666666666193</c:v>
                </c:pt>
                <c:pt idx="137">
                  <c:v>39.730000000000011</c:v>
                </c:pt>
                <c:pt idx="138">
                  <c:v>39.737500000000011</c:v>
                </c:pt>
                <c:pt idx="139">
                  <c:v>39.735555555555663</c:v>
                </c:pt>
                <c:pt idx="140">
                  <c:v>39.711666666666076</c:v>
                </c:pt>
                <c:pt idx="141">
                  <c:v>39.692500000000273</c:v>
                </c:pt>
                <c:pt idx="142">
                  <c:v>39.68611111111111</c:v>
                </c:pt>
                <c:pt idx="143">
                  <c:v>39.645000000000003</c:v>
                </c:pt>
                <c:pt idx="144">
                  <c:v>39.641388888888912</c:v>
                </c:pt>
                <c:pt idx="145">
                  <c:v>39.630277777777778</c:v>
                </c:pt>
                <c:pt idx="146">
                  <c:v>39.609444444444229</c:v>
                </c:pt>
                <c:pt idx="147">
                  <c:v>39.615555555555559</c:v>
                </c:pt>
                <c:pt idx="148">
                  <c:v>39.607222222222227</c:v>
                </c:pt>
                <c:pt idx="149">
                  <c:v>39.597777777777779</c:v>
                </c:pt>
                <c:pt idx="150">
                  <c:v>39.593888888888912</c:v>
                </c:pt>
                <c:pt idx="151">
                  <c:v>39.585833333333326</c:v>
                </c:pt>
                <c:pt idx="152">
                  <c:v>39.581944444444119</c:v>
                </c:pt>
                <c:pt idx="153">
                  <c:v>39.575000000000003</c:v>
                </c:pt>
                <c:pt idx="154">
                  <c:v>39.530833333333334</c:v>
                </c:pt>
                <c:pt idx="155">
                  <c:v>39.522500000000221</c:v>
                </c:pt>
                <c:pt idx="156">
                  <c:v>39.535277777777779</c:v>
                </c:pt>
                <c:pt idx="157">
                  <c:v>39.501111111111108</c:v>
                </c:pt>
                <c:pt idx="158">
                  <c:v>39.483611111111095</c:v>
                </c:pt>
                <c:pt idx="159">
                  <c:v>39.467500000000001</c:v>
                </c:pt>
                <c:pt idx="160">
                  <c:v>39.457222222222008</c:v>
                </c:pt>
                <c:pt idx="161">
                  <c:v>39.453333333333326</c:v>
                </c:pt>
                <c:pt idx="162">
                  <c:v>39.446944444444178</c:v>
                </c:pt>
                <c:pt idx="163">
                  <c:v>39.450555555555546</c:v>
                </c:pt>
                <c:pt idx="164">
                  <c:v>39.431111111111107</c:v>
                </c:pt>
                <c:pt idx="165">
                  <c:v>39.419166666666179</c:v>
                </c:pt>
                <c:pt idx="166">
                  <c:v>39.383333333333326</c:v>
                </c:pt>
                <c:pt idx="167">
                  <c:v>39.36944444444417</c:v>
                </c:pt>
                <c:pt idx="168">
                  <c:v>39.361388888888889</c:v>
                </c:pt>
                <c:pt idx="169">
                  <c:v>39.356666666665987</c:v>
                </c:pt>
                <c:pt idx="170">
                  <c:v>39.343888888888891</c:v>
                </c:pt>
                <c:pt idx="171">
                  <c:v>39.337500000000006</c:v>
                </c:pt>
                <c:pt idx="172">
                  <c:v>39.329166666666289</c:v>
                </c:pt>
                <c:pt idx="173">
                  <c:v>39.309166666666194</c:v>
                </c:pt>
                <c:pt idx="174">
                  <c:v>39.321944444444185</c:v>
                </c:pt>
                <c:pt idx="175">
                  <c:v>39.308055555555555</c:v>
                </c:pt>
                <c:pt idx="176">
                  <c:v>39.275833333333331</c:v>
                </c:pt>
                <c:pt idx="177">
                  <c:v>39.265555555555871</c:v>
                </c:pt>
                <c:pt idx="178">
                  <c:v>39.245555555555562</c:v>
                </c:pt>
                <c:pt idx="179">
                  <c:v>39.21</c:v>
                </c:pt>
                <c:pt idx="180">
                  <c:v>39.208888888889113</c:v>
                </c:pt>
                <c:pt idx="181">
                  <c:v>39.209166666666384</c:v>
                </c:pt>
                <c:pt idx="182">
                  <c:v>39.193333333333413</c:v>
                </c:pt>
                <c:pt idx="183">
                  <c:v>39.18055555555555</c:v>
                </c:pt>
                <c:pt idx="184">
                  <c:v>39.156666666666091</c:v>
                </c:pt>
                <c:pt idx="185">
                  <c:v>39.144444444444119</c:v>
                </c:pt>
                <c:pt idx="186">
                  <c:v>39.114444444444075</c:v>
                </c:pt>
                <c:pt idx="187">
                  <c:v>39.107500000000002</c:v>
                </c:pt>
                <c:pt idx="188">
                  <c:v>39.108888888888913</c:v>
                </c:pt>
                <c:pt idx="189">
                  <c:v>39.093055555555559</c:v>
                </c:pt>
                <c:pt idx="190">
                  <c:v>39.073888888888902</c:v>
                </c:pt>
                <c:pt idx="191">
                  <c:v>39.074166666666237</c:v>
                </c:pt>
                <c:pt idx="192">
                  <c:v>39.06111111111111</c:v>
                </c:pt>
                <c:pt idx="193">
                  <c:v>39.058888888888887</c:v>
                </c:pt>
                <c:pt idx="194">
                  <c:v>39.044166666666179</c:v>
                </c:pt>
                <c:pt idx="195">
                  <c:v>39.042777777777779</c:v>
                </c:pt>
                <c:pt idx="196">
                  <c:v>39.039722222222217</c:v>
                </c:pt>
                <c:pt idx="197">
                  <c:v>39.068333333333413</c:v>
                </c:pt>
                <c:pt idx="198">
                  <c:v>39.065555555555562</c:v>
                </c:pt>
                <c:pt idx="199">
                  <c:v>39.052500000000002</c:v>
                </c:pt>
                <c:pt idx="200">
                  <c:v>39.037222222222205</c:v>
                </c:pt>
                <c:pt idx="201">
                  <c:v>39.034444444444134</c:v>
                </c:pt>
                <c:pt idx="202">
                  <c:v>39.021388888889106</c:v>
                </c:pt>
                <c:pt idx="203">
                  <c:v>39.038055555555552</c:v>
                </c:pt>
                <c:pt idx="204">
                  <c:v>39.051388888888887</c:v>
                </c:pt>
                <c:pt idx="205">
                  <c:v>39.062222222222218</c:v>
                </c:pt>
                <c:pt idx="206">
                  <c:v>39.027222222222221</c:v>
                </c:pt>
                <c:pt idx="207">
                  <c:v>39.027222222222221</c:v>
                </c:pt>
                <c:pt idx="208">
                  <c:v>39.015555555555558</c:v>
                </c:pt>
                <c:pt idx="209">
                  <c:v>38.999722222222232</c:v>
                </c:pt>
                <c:pt idx="210">
                  <c:v>38.990833333333335</c:v>
                </c:pt>
                <c:pt idx="211">
                  <c:v>38.987222222222194</c:v>
                </c:pt>
                <c:pt idx="212">
                  <c:v>38.984999999999999</c:v>
                </c:pt>
                <c:pt idx="213">
                  <c:v>38.999166666666341</c:v>
                </c:pt>
                <c:pt idx="214">
                  <c:v>39.001666666666061</c:v>
                </c:pt>
                <c:pt idx="215">
                  <c:v>38.964722222222228</c:v>
                </c:pt>
                <c:pt idx="216">
                  <c:v>38.958333333333336</c:v>
                </c:pt>
                <c:pt idx="217">
                  <c:v>38.944444444444038</c:v>
                </c:pt>
                <c:pt idx="218">
                  <c:v>39.012500000000003</c:v>
                </c:pt>
                <c:pt idx="219">
                  <c:v>38.928888888888913</c:v>
                </c:pt>
                <c:pt idx="220">
                  <c:v>38.911388888888887</c:v>
                </c:pt>
                <c:pt idx="221">
                  <c:v>38.902222222222221</c:v>
                </c:pt>
                <c:pt idx="222">
                  <c:v>38.9</c:v>
                </c:pt>
                <c:pt idx="223">
                  <c:v>38.890555555555558</c:v>
                </c:pt>
                <c:pt idx="224">
                  <c:v>38.88388888888889</c:v>
                </c:pt>
                <c:pt idx="225">
                  <c:v>38.962777777777781</c:v>
                </c:pt>
                <c:pt idx="226">
                  <c:v>38.833055555555546</c:v>
                </c:pt>
                <c:pt idx="227">
                  <c:v>38.823055555555555</c:v>
                </c:pt>
                <c:pt idx="228">
                  <c:v>38.813611111111094</c:v>
                </c:pt>
                <c:pt idx="229">
                  <c:v>38.793333333333557</c:v>
                </c:pt>
                <c:pt idx="230">
                  <c:v>38.755555555555553</c:v>
                </c:pt>
                <c:pt idx="231">
                  <c:v>38.753888888888888</c:v>
                </c:pt>
                <c:pt idx="232">
                  <c:v>38.738611111111112</c:v>
                </c:pt>
                <c:pt idx="233">
                  <c:v>38.736944444444447</c:v>
                </c:pt>
                <c:pt idx="234">
                  <c:v>38.731388888889128</c:v>
                </c:pt>
                <c:pt idx="235">
                  <c:v>38.721944444444446</c:v>
                </c:pt>
                <c:pt idx="236">
                  <c:v>38.720277777777781</c:v>
                </c:pt>
                <c:pt idx="237">
                  <c:v>38.716666666666164</c:v>
                </c:pt>
                <c:pt idx="238">
                  <c:v>38.717777777777776</c:v>
                </c:pt>
                <c:pt idx="239">
                  <c:v>38.696111111111335</c:v>
                </c:pt>
                <c:pt idx="240">
                  <c:v>38.690277777777773</c:v>
                </c:pt>
                <c:pt idx="241">
                  <c:v>38.678055555555552</c:v>
                </c:pt>
                <c:pt idx="242">
                  <c:v>38.648333333333333</c:v>
                </c:pt>
                <c:pt idx="243">
                  <c:v>38.647777777777776</c:v>
                </c:pt>
                <c:pt idx="244">
                  <c:v>38.642222222222223</c:v>
                </c:pt>
                <c:pt idx="245">
                  <c:v>38.644444444444119</c:v>
                </c:pt>
                <c:pt idx="246">
                  <c:v>38.634166666666275</c:v>
                </c:pt>
                <c:pt idx="247">
                  <c:v>38.641388888888912</c:v>
                </c:pt>
                <c:pt idx="248">
                  <c:v>38.635555555555563</c:v>
                </c:pt>
                <c:pt idx="249">
                  <c:v>38.61</c:v>
                </c:pt>
                <c:pt idx="250">
                  <c:v>38.603888888888889</c:v>
                </c:pt>
                <c:pt idx="251">
                  <c:v>38.605277777777779</c:v>
                </c:pt>
                <c:pt idx="252">
                  <c:v>38.593611111111116</c:v>
                </c:pt>
                <c:pt idx="253">
                  <c:v>38.591111111111111</c:v>
                </c:pt>
                <c:pt idx="254">
                  <c:v>38.600277777777777</c:v>
                </c:pt>
                <c:pt idx="255">
                  <c:v>38.579444444444199</c:v>
                </c:pt>
                <c:pt idx="256">
                  <c:v>38.586666666666076</c:v>
                </c:pt>
                <c:pt idx="257">
                  <c:v>38.575277777777778</c:v>
                </c:pt>
                <c:pt idx="258">
                  <c:v>38.531388888888912</c:v>
                </c:pt>
                <c:pt idx="259">
                  <c:v>38.511666666666009</c:v>
                </c:pt>
                <c:pt idx="260">
                  <c:v>38.531666666666091</c:v>
                </c:pt>
                <c:pt idx="261">
                  <c:v>38.530277777777776</c:v>
                </c:pt>
                <c:pt idx="262">
                  <c:v>38.513055555555546</c:v>
                </c:pt>
                <c:pt idx="263">
                  <c:v>38.488888888888887</c:v>
                </c:pt>
                <c:pt idx="264">
                  <c:v>38.464444444444133</c:v>
                </c:pt>
                <c:pt idx="265">
                  <c:v>38.454722222222195</c:v>
                </c:pt>
                <c:pt idx="266">
                  <c:v>38.448055555555555</c:v>
                </c:pt>
                <c:pt idx="267">
                  <c:v>38.451388888888893</c:v>
                </c:pt>
                <c:pt idx="268">
                  <c:v>38.393888888888888</c:v>
                </c:pt>
                <c:pt idx="269">
                  <c:v>38.3825</c:v>
                </c:pt>
                <c:pt idx="270">
                  <c:v>38.374444444444038</c:v>
                </c:pt>
                <c:pt idx="271">
                  <c:v>38.365555555555559</c:v>
                </c:pt>
                <c:pt idx="272">
                  <c:v>38.351388888888891</c:v>
                </c:pt>
                <c:pt idx="273">
                  <c:v>38.320555555555558</c:v>
                </c:pt>
                <c:pt idx="274">
                  <c:v>38.297500000000063</c:v>
                </c:pt>
                <c:pt idx="275">
                  <c:v>38.310555555555545</c:v>
                </c:pt>
                <c:pt idx="276">
                  <c:v>38.355000000000004</c:v>
                </c:pt>
                <c:pt idx="277">
                  <c:v>38.363333333333337</c:v>
                </c:pt>
                <c:pt idx="278">
                  <c:v>38.3641666666662</c:v>
                </c:pt>
                <c:pt idx="279">
                  <c:v>38.373055555555545</c:v>
                </c:pt>
                <c:pt idx="280">
                  <c:v>38.376111111111115</c:v>
                </c:pt>
                <c:pt idx="281">
                  <c:v>38.384166666666061</c:v>
                </c:pt>
                <c:pt idx="282">
                  <c:v>38.398888888888912</c:v>
                </c:pt>
                <c:pt idx="283">
                  <c:v>38.42</c:v>
                </c:pt>
                <c:pt idx="284">
                  <c:v>38.429722222222217</c:v>
                </c:pt>
                <c:pt idx="285">
                  <c:v>38.317499999999995</c:v>
                </c:pt>
                <c:pt idx="286">
                  <c:v>38.178333333333363</c:v>
                </c:pt>
                <c:pt idx="287">
                  <c:v>38.051666666665987</c:v>
                </c:pt>
                <c:pt idx="288">
                  <c:v>37.916388888888889</c:v>
                </c:pt>
                <c:pt idx="289">
                  <c:v>37.901944444444133</c:v>
                </c:pt>
                <c:pt idx="290">
                  <c:v>37.802500000000002</c:v>
                </c:pt>
                <c:pt idx="291">
                  <c:v>37.76027777777778</c:v>
                </c:pt>
                <c:pt idx="292">
                  <c:v>37.534444444444134</c:v>
                </c:pt>
                <c:pt idx="293">
                  <c:v>37.483333333333334</c:v>
                </c:pt>
                <c:pt idx="294">
                  <c:v>37.333888888888893</c:v>
                </c:pt>
                <c:pt idx="295">
                  <c:v>37.142500000000013</c:v>
                </c:pt>
                <c:pt idx="296">
                  <c:v>37.101944444444221</c:v>
                </c:pt>
                <c:pt idx="297">
                  <c:v>37.000555555555557</c:v>
                </c:pt>
                <c:pt idx="298">
                  <c:v>36.958333333333336</c:v>
                </c:pt>
                <c:pt idx="299">
                  <c:v>40.55944444444409</c:v>
                </c:pt>
                <c:pt idx="300">
                  <c:v>38.900277777777774</c:v>
                </c:pt>
                <c:pt idx="301">
                  <c:v>38.575277777777778</c:v>
                </c:pt>
                <c:pt idx="302">
                  <c:v>38.297500000000063</c:v>
                </c:pt>
                <c:pt idx="303">
                  <c:v>38.429722222222217</c:v>
                </c:pt>
                <c:pt idx="304">
                  <c:v>38.300555555555555</c:v>
                </c:pt>
                <c:pt idx="305">
                  <c:v>38.315555555555555</c:v>
                </c:pt>
              </c:numCache>
            </c:numRef>
          </c:yVal>
          <c:smooth val="0"/>
        </c:ser>
        <c:ser>
          <c:idx val="0"/>
          <c:order val="3"/>
          <c:tx>
            <c:v>1611 Keicho</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diamond"/>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FFFF00"/>
              </a:solidFill>
              <a:ln>
                <a:solidFill>
                  <a:schemeClr val="tx1"/>
                </a:solidFill>
              </a:ln>
            </c:spPr>
          </c:marker>
          <c:xVal>
            <c:numRef>
              <c:f>Height_sum!$B$2:$B$36</c:f>
              <c:numCache>
                <c:formatCode>General</c:formatCode>
                <c:ptCount val="35"/>
                <c:pt idx="0">
                  <c:v>21</c:v>
                </c:pt>
                <c:pt idx="1">
                  <c:v>8</c:v>
                </c:pt>
                <c:pt idx="2">
                  <c:v>7</c:v>
                </c:pt>
                <c:pt idx="3">
                  <c:v>7</c:v>
                </c:pt>
                <c:pt idx="4">
                  <c:v>8</c:v>
                </c:pt>
                <c:pt idx="5">
                  <c:v>8</c:v>
                </c:pt>
                <c:pt idx="6">
                  <c:v>20</c:v>
                </c:pt>
                <c:pt idx="7">
                  <c:v>6</c:v>
                </c:pt>
                <c:pt idx="8">
                  <c:v>6</c:v>
                </c:pt>
                <c:pt idx="9">
                  <c:v>12</c:v>
                </c:pt>
                <c:pt idx="10">
                  <c:v>4</c:v>
                </c:pt>
                <c:pt idx="11">
                  <c:v>20</c:v>
                </c:pt>
                <c:pt idx="12">
                  <c:v>21</c:v>
                </c:pt>
                <c:pt idx="13">
                  <c:v>8</c:v>
                </c:pt>
                <c:pt idx="14">
                  <c:v>8</c:v>
                </c:pt>
                <c:pt idx="15">
                  <c:v>5.0999999999999996</c:v>
                </c:pt>
                <c:pt idx="16">
                  <c:v>7</c:v>
                </c:pt>
                <c:pt idx="17">
                  <c:v>7</c:v>
                </c:pt>
                <c:pt idx="18">
                  <c:v>7</c:v>
                </c:pt>
                <c:pt idx="19">
                  <c:v>8</c:v>
                </c:pt>
                <c:pt idx="20">
                  <c:v>7</c:v>
                </c:pt>
                <c:pt idx="21">
                  <c:v>7.9</c:v>
                </c:pt>
                <c:pt idx="22">
                  <c:v>8.1</c:v>
                </c:pt>
                <c:pt idx="23">
                  <c:v>6</c:v>
                </c:pt>
                <c:pt idx="24">
                  <c:v>25</c:v>
                </c:pt>
                <c:pt idx="25">
                  <c:v>12</c:v>
                </c:pt>
                <c:pt idx="26">
                  <c:v>7</c:v>
                </c:pt>
                <c:pt idx="27">
                  <c:v>6</c:v>
                </c:pt>
                <c:pt idx="28">
                  <c:v>10</c:v>
                </c:pt>
                <c:pt idx="29">
                  <c:v>10</c:v>
                </c:pt>
                <c:pt idx="30">
                  <c:v>10</c:v>
                </c:pt>
                <c:pt idx="31">
                  <c:v>6</c:v>
                </c:pt>
                <c:pt idx="32">
                  <c:v>8</c:v>
                </c:pt>
                <c:pt idx="33">
                  <c:v>13</c:v>
                </c:pt>
                <c:pt idx="34">
                  <c:v>5</c:v>
                </c:pt>
              </c:numCache>
            </c:numRef>
          </c:xVal>
          <c:yVal>
            <c:numRef>
              <c:f>Height_sum!$A$2:$A$36</c:f>
              <c:numCache>
                <c:formatCode>General</c:formatCode>
                <c:ptCount val="35"/>
                <c:pt idx="0">
                  <c:v>39.733055555555559</c:v>
                </c:pt>
                <c:pt idx="1">
                  <c:v>39.641388888888912</c:v>
                </c:pt>
                <c:pt idx="2">
                  <c:v>39.636388888889158</c:v>
                </c:pt>
                <c:pt idx="3">
                  <c:v>39.630277777777778</c:v>
                </c:pt>
                <c:pt idx="4">
                  <c:v>39.581388888888902</c:v>
                </c:pt>
                <c:pt idx="5">
                  <c:v>39.467500000000001</c:v>
                </c:pt>
                <c:pt idx="6">
                  <c:v>39.428055555555552</c:v>
                </c:pt>
                <c:pt idx="7">
                  <c:v>39.446944444444178</c:v>
                </c:pt>
                <c:pt idx="8">
                  <c:v>39.36</c:v>
                </c:pt>
                <c:pt idx="9">
                  <c:v>39.431388888888911</c:v>
                </c:pt>
                <c:pt idx="10">
                  <c:v>38.268136111111438</c:v>
                </c:pt>
                <c:pt idx="11">
                  <c:v>39.731923055555555</c:v>
                </c:pt>
                <c:pt idx="12">
                  <c:v>39.731923055555555</c:v>
                </c:pt>
                <c:pt idx="13">
                  <c:v>39.641388888888912</c:v>
                </c:pt>
                <c:pt idx="14">
                  <c:v>39.641388888888912</c:v>
                </c:pt>
                <c:pt idx="15">
                  <c:v>39.632222222222232</c:v>
                </c:pt>
                <c:pt idx="16">
                  <c:v>39.636388888889158</c:v>
                </c:pt>
                <c:pt idx="17">
                  <c:v>39.630277777777778</c:v>
                </c:pt>
                <c:pt idx="18">
                  <c:v>39.630277777777778</c:v>
                </c:pt>
                <c:pt idx="19">
                  <c:v>39.581388888888902</c:v>
                </c:pt>
                <c:pt idx="20">
                  <c:v>39.474444444444067</c:v>
                </c:pt>
                <c:pt idx="21">
                  <c:v>39.474444444444067</c:v>
                </c:pt>
                <c:pt idx="22">
                  <c:v>39.443611111111096</c:v>
                </c:pt>
                <c:pt idx="23">
                  <c:v>39.446944444444178</c:v>
                </c:pt>
                <c:pt idx="24">
                  <c:v>39.428055555555552</c:v>
                </c:pt>
                <c:pt idx="25">
                  <c:v>39.431388888888911</c:v>
                </c:pt>
                <c:pt idx="26">
                  <c:v>39.431388888888911</c:v>
                </c:pt>
                <c:pt idx="27">
                  <c:v>39.36</c:v>
                </c:pt>
                <c:pt idx="28">
                  <c:v>39.36</c:v>
                </c:pt>
                <c:pt idx="29">
                  <c:v>39.157222222222224</c:v>
                </c:pt>
                <c:pt idx="30">
                  <c:v>39.116944444444222</c:v>
                </c:pt>
                <c:pt idx="31">
                  <c:v>37.852085555555277</c:v>
                </c:pt>
                <c:pt idx="32">
                  <c:v>38.104283888888901</c:v>
                </c:pt>
                <c:pt idx="33">
                  <c:v>38.104283888888901</c:v>
                </c:pt>
                <c:pt idx="34">
                  <c:v>37.802500000000002</c:v>
                </c:pt>
              </c:numCache>
            </c:numRef>
          </c:yVal>
          <c:smooth val="0"/>
        </c:ser>
        <c:dLbls>
          <c:showBubbleSize val="0"/>
          <c:showPercent val="0"/>
          <c:showSerName val="0"/>
          <c:showCatName val="0"/>
          <c:showVal val="0"/>
          <c:showLegendKey val="0"/>
        </c:dLbls>
        <c:axId val="1"/>
        <c:axId val="2"/>
      </c:scatterChart>
      <c:valAx>
        <c:axId val="1"/>
        <c:scaling>
          <c:orientation val="minMax"/>
          <c:max val="40"/>
        </c:scaling>
        <c:delete val="0"/>
        <c:axPos val="b"/>
        <c:majorGridlines>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prstDash val="sysDash"/>
            </a:ln>
          </c:spPr>
        </c:majorGridlines>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r>
                  <a:rPr lang="en-US">
                    <a:uFillTx/>
                  </a:rPr>
                  <a:t>Maximum tsunami hegiht (m)</a:t>
                </a:r>
              </a:p>
            </c:rich>
          </c:tx>
          <c:layout>
            <c:manualLayout>
              <c:xMode val="edge"/>
              <c:yMode val="edge"/>
              <c:x val="0.424800121138704"/>
              <c:y val="0.962820512820514"/>
            </c:manualLayout>
          </c:layout>
          <c:overlay val="0"/>
        </c:title>
        <c:numFmt formatCode="General" sourceLinked="1"/>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2"/>
        <c:crosses val="autoZero"/>
        <c:crossBetween val="midCat"/>
      </c:valAx>
      <c:valAx>
        <c:axId val="2"/>
        <c:scaling>
          <c:orientation val="minMax"/>
          <c:max val="41"/>
          <c:min val="35"/>
        </c:scaling>
        <c:delete val="0"/>
        <c:axPos val="l"/>
        <c:majorGridlines>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prstDash val="sysDash"/>
            </a:ln>
          </c:spPr>
        </c:majorGridlines>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5400000" vert="horz"/>
              <a:lstStyle/>
              <a:p>
                <a:pPr>
                  <a:defRPr lang="ja-JP">
                    <a:uFillTx/>
                  </a:defRPr>
                </a:pPr>
                <a:r>
                  <a:rPr lang="en-US">
                    <a:uFillTx/>
                  </a:rPr>
                  <a:t>Latitude</a:t>
                </a:r>
              </a:p>
            </c:rich>
          </c:tx>
          <c:overlay val="0"/>
        </c:title>
        <c:numFmt formatCode="General" sourceLinked="1"/>
        <c:majorTickMark val="out"/>
        <c:minorTickMark val="none"/>
        <c:tickLblPos val="low"/>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1"/>
        <c:crosses val="autoZero"/>
        <c:crossBetween val="midCat"/>
        <c:majorUnit val="1"/>
      </c:valAx>
    </c:plotArea>
    <c:legend>
      <c:legendPos val="r"/>
      <c:layout>
        <c:manualLayout>
          <c:xMode val="edge"/>
          <c:yMode val="edge"/>
          <c:x val="0.643291944276197"/>
          <c:y val="0.693267312739754"/>
          <c:w val="0.350453375738459"/>
          <c:h val="0.197627468697561"/>
        </c:manualLayout>
      </c:layout>
      <c:overlay val="0"/>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bg1"/>
        </a:solidFill>
        <a:ln>
          <a:solidFill>
            <a:schemeClr val="tx1"/>
          </a:solidFill>
        </a:ln>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sz="1000">
              <a:uFillTx/>
            </a:defRPr>
          </a:pPr>
          <a:endParaRPr lang="ja-JP">
            <a:uFillTx/>
          </a:endParaRPr>
        </a:p>
      </c:txPr>
    </c:legend>
    <c:plotVisOnly val="1"/>
    <c:dispBlanksAs val="gap"/>
    <c:showDLblsOverMax val="0"/>
  </c:chart>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bg1"/>
    </a:solidFill>
    <a:ln>
      <a:noFill/>
    </a:ln>
  </c:spPr>
  <c:externalData r:id="rId1">
    <c:autoUpdate val="0"/>
  </c:externalData>
</c:chartSpace>
</file>

<file path=ppt/charts/chart4.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ja-JP"/>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0"/>
    <c:plotArea>
      <c:layout>
        <c:manualLayout>
          <c:layoutTarget val="inner"/>
          <c:xMode val="edge"/>
          <c:yMode val="edge"/>
          <c:x val="0.149398075240595"/>
          <c:y val="0.0532407407407407"/>
          <c:w val="0.80615748031496"/>
          <c:h val="0.669537037037037"/>
        </c:manualLayout>
      </c:layout>
      <c:scatterChart>
        <c:scatterStyle val="lineMarker"/>
        <c:varyColors val="0"/>
        <c:ser>
          <c:idx val="0"/>
          <c:order val="0"/>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28575">
              <a:noFill/>
            </a:ln>
          </c:spPr>
          <c:marker>
            <c:symbol val="circ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6">
                  <a:lumMod val="75000"/>
                </a:schemeClr>
              </a:solidFill>
              <a:ln>
                <a:solidFill>
                  <a:schemeClr val="accent6">
                    <a:lumMod val="75000"/>
                  </a:schemeClr>
                </a:solidFill>
              </a:ln>
            </c:spPr>
          </c:marker>
          <c:dPt>
            <c:idx val="6"/>
            <c:marker>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rgbClr val="0070C0"/>
                </a:solidFill>
                <a:ln>
                  <a:solidFill>
                    <a:srgbClr val="0070C0"/>
                  </a:solidFill>
                </a:ln>
              </c:spPr>
            </c:marker>
            <c:bubble3D val="0"/>
          </c:dPt>
          <c:xVal>
            <c:numRef>
              <c:f>Sheet3!$A$1:$A$7</c:f>
              <c:numCache>
                <c:formatCode>General</c:formatCode>
                <c:ptCount val="7"/>
                <c:pt idx="0">
                  <c:v>1793</c:v>
                </c:pt>
                <c:pt idx="1">
                  <c:v>1835</c:v>
                </c:pt>
                <c:pt idx="2">
                  <c:v>1861</c:v>
                </c:pt>
                <c:pt idx="3">
                  <c:v>1897</c:v>
                </c:pt>
                <c:pt idx="4">
                  <c:v>1936</c:v>
                </c:pt>
                <c:pt idx="5">
                  <c:v>1978</c:v>
                </c:pt>
                <c:pt idx="6">
                  <c:v>2011</c:v>
                </c:pt>
              </c:numCache>
            </c:numRef>
          </c:xVal>
          <c:yVal>
            <c:numRef>
              <c:f>Sheet3!$B$1:$B$7</c:f>
              <c:numCache>
                <c:formatCode>General</c:formatCode>
                <c:ptCount val="7"/>
                <c:pt idx="0">
                  <c:v>8.2000000000000011</c:v>
                </c:pt>
                <c:pt idx="1">
                  <c:v>7.3</c:v>
                </c:pt>
                <c:pt idx="2">
                  <c:v>7.4</c:v>
                </c:pt>
                <c:pt idx="3">
                  <c:v>7.4</c:v>
                </c:pt>
                <c:pt idx="4">
                  <c:v>7.4</c:v>
                </c:pt>
                <c:pt idx="5">
                  <c:v>7.4</c:v>
                </c:pt>
                <c:pt idx="6">
                  <c:v>9</c:v>
                </c:pt>
              </c:numCache>
            </c:numRef>
          </c:yVal>
          <c:smooth val="0"/>
        </c:ser>
        <c:dLbls>
          <c:showBubbleSize val="0"/>
          <c:showPercent val="0"/>
          <c:showSerName val="0"/>
          <c:showCatName val="0"/>
          <c:showVal val="0"/>
          <c:showLegendKey val="0"/>
        </c:dLbls>
        <c:axId val="3"/>
        <c:axId val="4"/>
      </c:scatterChart>
      <c:valAx>
        <c:axId val="3"/>
        <c:scaling>
          <c:orientation val="minMax"/>
          <c:max val="2030"/>
          <c:min val="1790"/>
        </c:scaling>
        <c:delete val="0"/>
        <c:axPos val="b"/>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r>
                  <a:rPr lang="en-US">
                    <a:uFillTx/>
                  </a:rPr>
                  <a:t>Year</a:t>
                </a:r>
              </a:p>
            </c:rich>
          </c:tx>
          <c:overlay val="0"/>
        </c:title>
        <c:numFmt formatCode="General" sourceLinked="1"/>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4"/>
        <c:crosses val="autoZero"/>
        <c:crossBetween val="midCat"/>
        <c:majorUnit val="40"/>
      </c:valAx>
      <c:valAx>
        <c:axId val="4"/>
        <c:scaling>
          <c:orientation val="minMax"/>
          <c:max val="9"/>
          <c:min val="7"/>
        </c:scaling>
        <c:delete val="0"/>
        <c:axPos val="l"/>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5400000" vert="horz"/>
              <a:lstStyle/>
              <a:p>
                <a:pPr>
                  <a:defRPr lang="ja-JP">
                    <a:uFillTx/>
                  </a:defRPr>
                </a:pPr>
                <a:r>
                  <a:rPr lang="en-US">
                    <a:uFillTx/>
                  </a:rPr>
                  <a:t>Earthquake</a:t>
                </a:r>
                <a:r>
                  <a:rPr baseline="0" lang="en-US">
                    <a:uFillTx/>
                  </a:rPr>
                  <a:t> magnitude</a:t>
                </a:r>
                <a:endParaRPr lang="en-US">
                  <a:uFillTx/>
                </a:endParaRPr>
              </a:p>
            </c:rich>
          </c:tx>
          <c:layout>
            <c:manualLayout>
              <c:xMode val="edge"/>
              <c:yMode val="edge"/>
              <c:x val="0"/>
              <c:y val="0.185244969378828"/>
            </c:manualLayout>
          </c:layout>
          <c:overlay val="0"/>
        </c:title>
        <c:numFmt formatCode="General" sourceLinked="1"/>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3"/>
        <c:crosses val="autoZero"/>
        <c:crossBetween val="midCat"/>
        <c:majorUnit val="0.5"/>
      </c:valAx>
    </c:plotArea>
    <c:plotVisOnly val="1"/>
    <c:dispBlanksAs val="gap"/>
    <c:showDLblsOverMax val="0"/>
  </c:chart>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c:spPr>
  <c:externalData r:id="rId1">
    <c:autoUpdate val="0"/>
  </c:externalData>
</c:chartSpace>
</file>

<file path=ppt/charts/chart5.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ja-JP"/>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0"/>
    <c:plotArea>
      <c:layout>
        <c:manualLayout>
          <c:layoutTarget val="inner"/>
          <c:xMode val="edge"/>
          <c:yMode val="edge"/>
          <c:x val="0.211969696969699"/>
          <c:y val="0.0354938271604946"/>
          <c:w val="0.732474747474748"/>
          <c:h val="0.676553416934013"/>
        </c:manualLayout>
      </c:layout>
      <c:scatterChart>
        <c:scatterStyle val="lineMarker"/>
        <c:varyColors val="0"/>
        <c:ser>
          <c:idx val="2"/>
          <c:order val="0"/>
          <c:tx>
            <c:v>Japan_W</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12700">
              <a:solidFill>
                <a:srgbClr val="FF0000"/>
              </a:solidFill>
            </a:ln>
          </c:spPr>
          <c:marker>
            <c:symbol val="none"/>
          </c:marker>
          <c:xVal>
            <c:numRef>
              <c:f>Fragility!$T$3:$T$402</c:f>
              <c:numCache>
                <c:formatCode>General</c:formatCode>
                <c:ptCount val="400"/>
                <c:pt idx="0">
                  <c:v>1.0000000000000041E-3</c:v>
                </c:pt>
                <c:pt idx="1">
                  <c:v>5.0000000000000093E-2</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0.65000000000001446</c:v>
                </c:pt>
                <c:pt idx="14">
                  <c:v>0.70000000000000062</c:v>
                </c:pt>
                <c:pt idx="15">
                  <c:v>0.75000000000001288</c:v>
                </c:pt>
                <c:pt idx="16">
                  <c:v>0.8</c:v>
                </c:pt>
                <c:pt idx="17">
                  <c:v>0.85000000000000064</c:v>
                </c:pt>
                <c:pt idx="18">
                  <c:v>0.9</c:v>
                </c:pt>
                <c:pt idx="19">
                  <c:v>0.95000000000000062</c:v>
                </c:pt>
                <c:pt idx="20">
                  <c:v>1</c:v>
                </c:pt>
                <c:pt idx="21">
                  <c:v>1.05</c:v>
                </c:pt>
                <c:pt idx="22">
                  <c:v>1.1000000000000001</c:v>
                </c:pt>
                <c:pt idx="23">
                  <c:v>1.1499999999999722</c:v>
                </c:pt>
                <c:pt idx="24">
                  <c:v>1.2</c:v>
                </c:pt>
                <c:pt idx="25">
                  <c:v>1.25</c:v>
                </c:pt>
                <c:pt idx="26">
                  <c:v>1.3</c:v>
                </c:pt>
                <c:pt idx="27">
                  <c:v>1.35</c:v>
                </c:pt>
                <c:pt idx="28">
                  <c:v>1.4</c:v>
                </c:pt>
                <c:pt idx="29">
                  <c:v>1.45</c:v>
                </c:pt>
                <c:pt idx="30">
                  <c:v>1.5</c:v>
                </c:pt>
                <c:pt idx="31">
                  <c:v>1.55</c:v>
                </c:pt>
                <c:pt idx="32">
                  <c:v>1.6</c:v>
                </c:pt>
                <c:pt idx="33">
                  <c:v>1.6500000000000001</c:v>
                </c:pt>
                <c:pt idx="34">
                  <c:v>1.7000000000000011</c:v>
                </c:pt>
                <c:pt idx="35">
                  <c:v>1.7500000000000011</c:v>
                </c:pt>
                <c:pt idx="36">
                  <c:v>1.8</c:v>
                </c:pt>
                <c:pt idx="37">
                  <c:v>1.85</c:v>
                </c:pt>
                <c:pt idx="38">
                  <c:v>1.9000000000000001</c:v>
                </c:pt>
                <c:pt idx="39">
                  <c:v>1.9500000000000244</c:v>
                </c:pt>
                <c:pt idx="40">
                  <c:v>2</c:v>
                </c:pt>
                <c:pt idx="41">
                  <c:v>2.0499999999999998</c:v>
                </c:pt>
                <c:pt idx="42">
                  <c:v>2.1</c:v>
                </c:pt>
                <c:pt idx="43">
                  <c:v>2.15</c:v>
                </c:pt>
                <c:pt idx="44">
                  <c:v>2.2000000000000002</c:v>
                </c:pt>
                <c:pt idx="45">
                  <c:v>2.25</c:v>
                </c:pt>
                <c:pt idx="46">
                  <c:v>2.2999999999999998</c:v>
                </c:pt>
                <c:pt idx="47">
                  <c:v>2.3499999999999988</c:v>
                </c:pt>
                <c:pt idx="48">
                  <c:v>2.4</c:v>
                </c:pt>
                <c:pt idx="49">
                  <c:v>2.4499999999999997</c:v>
                </c:pt>
                <c:pt idx="50">
                  <c:v>2.5</c:v>
                </c:pt>
                <c:pt idx="51">
                  <c:v>2.5499999999999998</c:v>
                </c:pt>
                <c:pt idx="52">
                  <c:v>2.6</c:v>
                </c:pt>
                <c:pt idx="53">
                  <c:v>2.65</c:v>
                </c:pt>
                <c:pt idx="54">
                  <c:v>2.7</c:v>
                </c:pt>
                <c:pt idx="55">
                  <c:v>2.75</c:v>
                </c:pt>
                <c:pt idx="56">
                  <c:v>2.8</c:v>
                </c:pt>
                <c:pt idx="57">
                  <c:v>2.8499999999999988</c:v>
                </c:pt>
                <c:pt idx="58">
                  <c:v>2.9</c:v>
                </c:pt>
                <c:pt idx="59">
                  <c:v>2.9499999999999997</c:v>
                </c:pt>
                <c:pt idx="60">
                  <c:v>3</c:v>
                </c:pt>
                <c:pt idx="61">
                  <c:v>3.05</c:v>
                </c:pt>
                <c:pt idx="62">
                  <c:v>3.1</c:v>
                </c:pt>
                <c:pt idx="63">
                  <c:v>3.15</c:v>
                </c:pt>
                <c:pt idx="64">
                  <c:v>3.2</c:v>
                </c:pt>
                <c:pt idx="65">
                  <c:v>3.25</c:v>
                </c:pt>
                <c:pt idx="66">
                  <c:v>3.3</c:v>
                </c:pt>
                <c:pt idx="67">
                  <c:v>3.3499999999999988</c:v>
                </c:pt>
                <c:pt idx="68">
                  <c:v>3.4</c:v>
                </c:pt>
                <c:pt idx="69">
                  <c:v>3.4499999999999997</c:v>
                </c:pt>
                <c:pt idx="70">
                  <c:v>3.5</c:v>
                </c:pt>
                <c:pt idx="71">
                  <c:v>3.55</c:v>
                </c:pt>
                <c:pt idx="72">
                  <c:v>3.6</c:v>
                </c:pt>
                <c:pt idx="73">
                  <c:v>3.65</c:v>
                </c:pt>
                <c:pt idx="74">
                  <c:v>3.7</c:v>
                </c:pt>
                <c:pt idx="75">
                  <c:v>3.75</c:v>
                </c:pt>
                <c:pt idx="76">
                  <c:v>3.8</c:v>
                </c:pt>
                <c:pt idx="77">
                  <c:v>3.8499999999999988</c:v>
                </c:pt>
                <c:pt idx="78">
                  <c:v>3.9</c:v>
                </c:pt>
                <c:pt idx="79">
                  <c:v>3.9499999999999997</c:v>
                </c:pt>
                <c:pt idx="80">
                  <c:v>4</c:v>
                </c:pt>
                <c:pt idx="81">
                  <c:v>4.05</c:v>
                </c:pt>
                <c:pt idx="82">
                  <c:v>4.0999999999999996</c:v>
                </c:pt>
                <c:pt idx="83">
                  <c:v>4.1499999999999995</c:v>
                </c:pt>
                <c:pt idx="84">
                  <c:v>4.2</c:v>
                </c:pt>
                <c:pt idx="85">
                  <c:v>4.25</c:v>
                </c:pt>
                <c:pt idx="86">
                  <c:v>4.3</c:v>
                </c:pt>
                <c:pt idx="87">
                  <c:v>4.3499999999999996</c:v>
                </c:pt>
                <c:pt idx="88">
                  <c:v>4.4000000000000004</c:v>
                </c:pt>
                <c:pt idx="89">
                  <c:v>4.45</c:v>
                </c:pt>
                <c:pt idx="90">
                  <c:v>4.5</c:v>
                </c:pt>
                <c:pt idx="91">
                  <c:v>4.55</c:v>
                </c:pt>
                <c:pt idx="92">
                  <c:v>4.5999999999999996</c:v>
                </c:pt>
                <c:pt idx="93">
                  <c:v>4.6499999999999995</c:v>
                </c:pt>
                <c:pt idx="94">
                  <c:v>4.7</c:v>
                </c:pt>
                <c:pt idx="95">
                  <c:v>4.75</c:v>
                </c:pt>
                <c:pt idx="96">
                  <c:v>4.8</c:v>
                </c:pt>
                <c:pt idx="97">
                  <c:v>4.8499999999999996</c:v>
                </c:pt>
                <c:pt idx="98">
                  <c:v>4.9000000000000004</c:v>
                </c:pt>
                <c:pt idx="99">
                  <c:v>4.95</c:v>
                </c:pt>
                <c:pt idx="100">
                  <c:v>5</c:v>
                </c:pt>
                <c:pt idx="101">
                  <c:v>5.05</c:v>
                </c:pt>
                <c:pt idx="102">
                  <c:v>5.0999999999999996</c:v>
                </c:pt>
                <c:pt idx="103">
                  <c:v>5.1499999999999995</c:v>
                </c:pt>
                <c:pt idx="104">
                  <c:v>5.2</c:v>
                </c:pt>
                <c:pt idx="105">
                  <c:v>5.25</c:v>
                </c:pt>
                <c:pt idx="106">
                  <c:v>5.3</c:v>
                </c:pt>
                <c:pt idx="107">
                  <c:v>5.35</c:v>
                </c:pt>
                <c:pt idx="108">
                  <c:v>5.4</c:v>
                </c:pt>
                <c:pt idx="109">
                  <c:v>5.45</c:v>
                </c:pt>
                <c:pt idx="110">
                  <c:v>5.5</c:v>
                </c:pt>
                <c:pt idx="111">
                  <c:v>5.55</c:v>
                </c:pt>
                <c:pt idx="112">
                  <c:v>5.6</c:v>
                </c:pt>
                <c:pt idx="113">
                  <c:v>5.6499999999999995</c:v>
                </c:pt>
                <c:pt idx="114">
                  <c:v>5.7</c:v>
                </c:pt>
                <c:pt idx="115">
                  <c:v>5.75</c:v>
                </c:pt>
                <c:pt idx="116">
                  <c:v>5.8</c:v>
                </c:pt>
                <c:pt idx="117">
                  <c:v>5.85</c:v>
                </c:pt>
                <c:pt idx="118">
                  <c:v>5.9</c:v>
                </c:pt>
                <c:pt idx="119">
                  <c:v>5.95</c:v>
                </c:pt>
                <c:pt idx="120">
                  <c:v>6</c:v>
                </c:pt>
                <c:pt idx="121">
                  <c:v>6.05</c:v>
                </c:pt>
                <c:pt idx="122">
                  <c:v>6.1</c:v>
                </c:pt>
                <c:pt idx="123">
                  <c:v>6.1499999999999995</c:v>
                </c:pt>
                <c:pt idx="124">
                  <c:v>6.2</c:v>
                </c:pt>
                <c:pt idx="125">
                  <c:v>6.25</c:v>
                </c:pt>
                <c:pt idx="126">
                  <c:v>6.3</c:v>
                </c:pt>
                <c:pt idx="127">
                  <c:v>6.35</c:v>
                </c:pt>
                <c:pt idx="128">
                  <c:v>6.4</c:v>
                </c:pt>
                <c:pt idx="129">
                  <c:v>6.45</c:v>
                </c:pt>
                <c:pt idx="130">
                  <c:v>6.5</c:v>
                </c:pt>
                <c:pt idx="131">
                  <c:v>6.55</c:v>
                </c:pt>
                <c:pt idx="132">
                  <c:v>6.6</c:v>
                </c:pt>
                <c:pt idx="133">
                  <c:v>6.6499999999999995</c:v>
                </c:pt>
                <c:pt idx="134">
                  <c:v>6.7</c:v>
                </c:pt>
                <c:pt idx="135">
                  <c:v>6.75</c:v>
                </c:pt>
                <c:pt idx="136">
                  <c:v>6.8</c:v>
                </c:pt>
                <c:pt idx="137">
                  <c:v>6.85</c:v>
                </c:pt>
                <c:pt idx="138">
                  <c:v>6.9</c:v>
                </c:pt>
                <c:pt idx="139">
                  <c:v>6.95</c:v>
                </c:pt>
                <c:pt idx="140">
                  <c:v>7</c:v>
                </c:pt>
                <c:pt idx="141">
                  <c:v>7.05</c:v>
                </c:pt>
                <c:pt idx="142">
                  <c:v>7.1</c:v>
                </c:pt>
                <c:pt idx="143">
                  <c:v>7.1499999999999995</c:v>
                </c:pt>
                <c:pt idx="144">
                  <c:v>7.2</c:v>
                </c:pt>
                <c:pt idx="145">
                  <c:v>7.25</c:v>
                </c:pt>
                <c:pt idx="146">
                  <c:v>7.3</c:v>
                </c:pt>
                <c:pt idx="147">
                  <c:v>7.35</c:v>
                </c:pt>
                <c:pt idx="148">
                  <c:v>7.4</c:v>
                </c:pt>
                <c:pt idx="149">
                  <c:v>7.45</c:v>
                </c:pt>
                <c:pt idx="150">
                  <c:v>7.5</c:v>
                </c:pt>
                <c:pt idx="151">
                  <c:v>7.55</c:v>
                </c:pt>
                <c:pt idx="152">
                  <c:v>7.6</c:v>
                </c:pt>
                <c:pt idx="153">
                  <c:v>7.6499999999999995</c:v>
                </c:pt>
                <c:pt idx="154">
                  <c:v>7.7</c:v>
                </c:pt>
                <c:pt idx="155">
                  <c:v>7.75</c:v>
                </c:pt>
                <c:pt idx="156">
                  <c:v>7.8</c:v>
                </c:pt>
                <c:pt idx="157">
                  <c:v>7.85</c:v>
                </c:pt>
                <c:pt idx="158">
                  <c:v>7.9</c:v>
                </c:pt>
                <c:pt idx="159">
                  <c:v>7.95</c:v>
                </c:pt>
                <c:pt idx="160">
                  <c:v>8</c:v>
                </c:pt>
                <c:pt idx="161">
                  <c:v>8.0500000000000007</c:v>
                </c:pt>
                <c:pt idx="162">
                  <c:v>8.1</c:v>
                </c:pt>
                <c:pt idx="163">
                  <c:v>8.15</c:v>
                </c:pt>
                <c:pt idx="164">
                  <c:v>8.2000000000000011</c:v>
                </c:pt>
                <c:pt idx="165">
                  <c:v>8.25</c:v>
                </c:pt>
                <c:pt idx="166">
                  <c:v>8.3000000000000007</c:v>
                </c:pt>
                <c:pt idx="167">
                  <c:v>8.3500000000000068</c:v>
                </c:pt>
                <c:pt idx="168">
                  <c:v>8.4</c:v>
                </c:pt>
                <c:pt idx="169">
                  <c:v>8.4500000000000028</c:v>
                </c:pt>
                <c:pt idx="170">
                  <c:v>8.5</c:v>
                </c:pt>
                <c:pt idx="171">
                  <c:v>8.5500000000000007</c:v>
                </c:pt>
                <c:pt idx="172">
                  <c:v>8.6</c:v>
                </c:pt>
                <c:pt idx="173">
                  <c:v>8.65</c:v>
                </c:pt>
                <c:pt idx="174">
                  <c:v>8.7000000000000011</c:v>
                </c:pt>
                <c:pt idx="175">
                  <c:v>8.75</c:v>
                </c:pt>
                <c:pt idx="176">
                  <c:v>8.8000000000000007</c:v>
                </c:pt>
                <c:pt idx="177">
                  <c:v>8.8500000000000068</c:v>
                </c:pt>
                <c:pt idx="178">
                  <c:v>8.9</c:v>
                </c:pt>
                <c:pt idx="179">
                  <c:v>8.9500000000000028</c:v>
                </c:pt>
                <c:pt idx="180">
                  <c:v>9</c:v>
                </c:pt>
                <c:pt idx="181">
                  <c:v>9.0500000000000007</c:v>
                </c:pt>
                <c:pt idx="182">
                  <c:v>9.1</c:v>
                </c:pt>
                <c:pt idx="183">
                  <c:v>9.15</c:v>
                </c:pt>
                <c:pt idx="184">
                  <c:v>9.2000000000000011</c:v>
                </c:pt>
                <c:pt idx="185">
                  <c:v>9.25</c:v>
                </c:pt>
                <c:pt idx="186">
                  <c:v>9.3000000000000007</c:v>
                </c:pt>
                <c:pt idx="187">
                  <c:v>9.3500000000000068</c:v>
                </c:pt>
                <c:pt idx="188">
                  <c:v>9.4</c:v>
                </c:pt>
                <c:pt idx="189">
                  <c:v>9.4500000000000028</c:v>
                </c:pt>
                <c:pt idx="190">
                  <c:v>9.5</c:v>
                </c:pt>
                <c:pt idx="191">
                  <c:v>9.5500000000000007</c:v>
                </c:pt>
                <c:pt idx="192">
                  <c:v>9.6</c:v>
                </c:pt>
                <c:pt idx="193">
                  <c:v>9.65</c:v>
                </c:pt>
                <c:pt idx="194">
                  <c:v>9.7000000000000011</c:v>
                </c:pt>
                <c:pt idx="195">
                  <c:v>9.75</c:v>
                </c:pt>
                <c:pt idx="196">
                  <c:v>9.8000000000000007</c:v>
                </c:pt>
                <c:pt idx="197">
                  <c:v>9.8500000000000068</c:v>
                </c:pt>
                <c:pt idx="198">
                  <c:v>9.9</c:v>
                </c:pt>
                <c:pt idx="199">
                  <c:v>9.9500000000000028</c:v>
                </c:pt>
                <c:pt idx="200">
                  <c:v>10</c:v>
                </c:pt>
                <c:pt idx="201">
                  <c:v>10.050000000000002</c:v>
                </c:pt>
                <c:pt idx="202">
                  <c:v>10.1</c:v>
                </c:pt>
                <c:pt idx="203">
                  <c:v>10.15</c:v>
                </c:pt>
                <c:pt idx="204">
                  <c:v>10.200000000000001</c:v>
                </c:pt>
                <c:pt idx="205">
                  <c:v>10.25</c:v>
                </c:pt>
                <c:pt idx="206">
                  <c:v>10.3</c:v>
                </c:pt>
                <c:pt idx="207">
                  <c:v>10.350000000000026</c:v>
                </c:pt>
                <c:pt idx="208">
                  <c:v>10.4</c:v>
                </c:pt>
                <c:pt idx="209">
                  <c:v>10.450000000000006</c:v>
                </c:pt>
                <c:pt idx="210">
                  <c:v>10.5</c:v>
                </c:pt>
                <c:pt idx="211">
                  <c:v>10.55</c:v>
                </c:pt>
                <c:pt idx="212">
                  <c:v>10.6</c:v>
                </c:pt>
                <c:pt idx="213">
                  <c:v>10.65</c:v>
                </c:pt>
                <c:pt idx="214">
                  <c:v>10.7</c:v>
                </c:pt>
                <c:pt idx="215">
                  <c:v>10.75</c:v>
                </c:pt>
                <c:pt idx="216">
                  <c:v>10.8</c:v>
                </c:pt>
                <c:pt idx="217">
                  <c:v>10.850000000000026</c:v>
                </c:pt>
                <c:pt idx="218">
                  <c:v>10.9</c:v>
                </c:pt>
                <c:pt idx="219">
                  <c:v>10.950000000000006</c:v>
                </c:pt>
                <c:pt idx="220">
                  <c:v>11</c:v>
                </c:pt>
                <c:pt idx="221">
                  <c:v>11.05</c:v>
                </c:pt>
                <c:pt idx="222">
                  <c:v>11.1</c:v>
                </c:pt>
                <c:pt idx="223">
                  <c:v>11.15</c:v>
                </c:pt>
                <c:pt idx="224">
                  <c:v>11.2</c:v>
                </c:pt>
                <c:pt idx="225">
                  <c:v>11.25</c:v>
                </c:pt>
                <c:pt idx="226">
                  <c:v>11.3</c:v>
                </c:pt>
                <c:pt idx="227">
                  <c:v>11.350000000000026</c:v>
                </c:pt>
                <c:pt idx="228">
                  <c:v>11.4</c:v>
                </c:pt>
                <c:pt idx="229">
                  <c:v>11.450000000000006</c:v>
                </c:pt>
                <c:pt idx="230">
                  <c:v>11.5</c:v>
                </c:pt>
                <c:pt idx="231">
                  <c:v>11.55</c:v>
                </c:pt>
                <c:pt idx="232">
                  <c:v>11.6</c:v>
                </c:pt>
                <c:pt idx="233">
                  <c:v>11.65</c:v>
                </c:pt>
                <c:pt idx="234">
                  <c:v>11.7</c:v>
                </c:pt>
                <c:pt idx="235">
                  <c:v>11.75</c:v>
                </c:pt>
                <c:pt idx="236">
                  <c:v>11.8</c:v>
                </c:pt>
                <c:pt idx="237">
                  <c:v>11.850000000000026</c:v>
                </c:pt>
                <c:pt idx="238">
                  <c:v>11.9</c:v>
                </c:pt>
                <c:pt idx="239">
                  <c:v>11.950000000000006</c:v>
                </c:pt>
                <c:pt idx="240">
                  <c:v>12</c:v>
                </c:pt>
                <c:pt idx="241">
                  <c:v>12.05</c:v>
                </c:pt>
                <c:pt idx="242">
                  <c:v>12.1</c:v>
                </c:pt>
                <c:pt idx="243">
                  <c:v>12.15</c:v>
                </c:pt>
                <c:pt idx="244">
                  <c:v>12.2</c:v>
                </c:pt>
                <c:pt idx="245">
                  <c:v>12.25</c:v>
                </c:pt>
                <c:pt idx="246">
                  <c:v>12.3</c:v>
                </c:pt>
                <c:pt idx="247">
                  <c:v>12.350000000000026</c:v>
                </c:pt>
                <c:pt idx="248">
                  <c:v>12.4</c:v>
                </c:pt>
                <c:pt idx="249">
                  <c:v>12.450000000000006</c:v>
                </c:pt>
                <c:pt idx="250">
                  <c:v>12.5</c:v>
                </c:pt>
                <c:pt idx="251">
                  <c:v>12.55</c:v>
                </c:pt>
                <c:pt idx="252">
                  <c:v>12.6</c:v>
                </c:pt>
                <c:pt idx="253">
                  <c:v>12.65</c:v>
                </c:pt>
                <c:pt idx="254">
                  <c:v>12.7</c:v>
                </c:pt>
                <c:pt idx="255">
                  <c:v>12.75</c:v>
                </c:pt>
                <c:pt idx="256">
                  <c:v>12.8</c:v>
                </c:pt>
                <c:pt idx="257">
                  <c:v>12.850000000000026</c:v>
                </c:pt>
                <c:pt idx="258">
                  <c:v>12.9</c:v>
                </c:pt>
                <c:pt idx="259">
                  <c:v>12.950000000000006</c:v>
                </c:pt>
                <c:pt idx="260">
                  <c:v>13</c:v>
                </c:pt>
                <c:pt idx="261">
                  <c:v>13.05</c:v>
                </c:pt>
                <c:pt idx="262">
                  <c:v>13.1</c:v>
                </c:pt>
                <c:pt idx="263">
                  <c:v>13.15</c:v>
                </c:pt>
                <c:pt idx="264">
                  <c:v>13.2</c:v>
                </c:pt>
                <c:pt idx="265">
                  <c:v>13.25</c:v>
                </c:pt>
                <c:pt idx="266">
                  <c:v>13.3</c:v>
                </c:pt>
                <c:pt idx="267">
                  <c:v>13.350000000000026</c:v>
                </c:pt>
                <c:pt idx="268">
                  <c:v>13.4</c:v>
                </c:pt>
                <c:pt idx="269">
                  <c:v>13.450000000000006</c:v>
                </c:pt>
                <c:pt idx="270">
                  <c:v>13.5</c:v>
                </c:pt>
                <c:pt idx="271">
                  <c:v>13.55</c:v>
                </c:pt>
                <c:pt idx="272">
                  <c:v>13.6</c:v>
                </c:pt>
                <c:pt idx="273">
                  <c:v>13.65</c:v>
                </c:pt>
                <c:pt idx="274">
                  <c:v>13.7</c:v>
                </c:pt>
                <c:pt idx="275">
                  <c:v>13.75</c:v>
                </c:pt>
                <c:pt idx="276">
                  <c:v>13.8</c:v>
                </c:pt>
                <c:pt idx="277">
                  <c:v>13.850000000000026</c:v>
                </c:pt>
                <c:pt idx="278">
                  <c:v>13.9</c:v>
                </c:pt>
                <c:pt idx="279">
                  <c:v>13.950000000000006</c:v>
                </c:pt>
                <c:pt idx="280">
                  <c:v>14</c:v>
                </c:pt>
                <c:pt idx="281">
                  <c:v>14.05</c:v>
                </c:pt>
                <c:pt idx="282">
                  <c:v>14.1</c:v>
                </c:pt>
                <c:pt idx="283">
                  <c:v>14.15</c:v>
                </c:pt>
                <c:pt idx="284">
                  <c:v>14.2</c:v>
                </c:pt>
                <c:pt idx="285">
                  <c:v>14.25</c:v>
                </c:pt>
                <c:pt idx="286">
                  <c:v>14.3</c:v>
                </c:pt>
                <c:pt idx="287">
                  <c:v>14.350000000000026</c:v>
                </c:pt>
                <c:pt idx="288">
                  <c:v>14.4</c:v>
                </c:pt>
                <c:pt idx="289">
                  <c:v>14.450000000000006</c:v>
                </c:pt>
                <c:pt idx="290">
                  <c:v>14.5</c:v>
                </c:pt>
                <c:pt idx="291">
                  <c:v>14.55</c:v>
                </c:pt>
                <c:pt idx="292">
                  <c:v>14.6</c:v>
                </c:pt>
                <c:pt idx="293">
                  <c:v>14.65</c:v>
                </c:pt>
                <c:pt idx="294">
                  <c:v>14.7</c:v>
                </c:pt>
                <c:pt idx="295">
                  <c:v>14.75</c:v>
                </c:pt>
                <c:pt idx="296">
                  <c:v>14.8</c:v>
                </c:pt>
                <c:pt idx="297">
                  <c:v>14.850000000000026</c:v>
                </c:pt>
                <c:pt idx="298">
                  <c:v>14.9</c:v>
                </c:pt>
                <c:pt idx="299">
                  <c:v>14.950000000000006</c:v>
                </c:pt>
                <c:pt idx="300">
                  <c:v>15</c:v>
                </c:pt>
                <c:pt idx="301">
                  <c:v>15.05</c:v>
                </c:pt>
                <c:pt idx="302">
                  <c:v>15.1</c:v>
                </c:pt>
                <c:pt idx="303">
                  <c:v>15.15</c:v>
                </c:pt>
                <c:pt idx="304">
                  <c:v>15.2</c:v>
                </c:pt>
                <c:pt idx="305">
                  <c:v>15.25</c:v>
                </c:pt>
                <c:pt idx="306">
                  <c:v>15.3</c:v>
                </c:pt>
                <c:pt idx="307">
                  <c:v>15.350000000000026</c:v>
                </c:pt>
                <c:pt idx="308">
                  <c:v>15.4</c:v>
                </c:pt>
                <c:pt idx="309">
                  <c:v>15.450000000000006</c:v>
                </c:pt>
                <c:pt idx="310">
                  <c:v>15.5</c:v>
                </c:pt>
                <c:pt idx="311">
                  <c:v>15.55</c:v>
                </c:pt>
                <c:pt idx="312">
                  <c:v>15.6</c:v>
                </c:pt>
                <c:pt idx="313">
                  <c:v>15.65</c:v>
                </c:pt>
                <c:pt idx="314">
                  <c:v>15.7</c:v>
                </c:pt>
                <c:pt idx="315">
                  <c:v>15.75</c:v>
                </c:pt>
                <c:pt idx="316">
                  <c:v>15.8</c:v>
                </c:pt>
                <c:pt idx="317">
                  <c:v>15.850000000000026</c:v>
                </c:pt>
                <c:pt idx="318">
                  <c:v>15.9</c:v>
                </c:pt>
                <c:pt idx="319">
                  <c:v>15.950000000000006</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numCache>
            </c:numRef>
          </c:xVal>
          <c:yVal>
            <c:numRef>
              <c:f>Fragility!$W$3:$W$402</c:f>
              <c:numCache>
                <c:formatCode>General</c:formatCode>
                <c:ptCount val="400"/>
                <c:pt idx="0">
                  <c:v>1.9593569140489692E-22</c:v>
                </c:pt>
                <c:pt idx="1">
                  <c:v>6.4778143484824124E-6</c:v>
                </c:pt>
                <c:pt idx="2">
                  <c:v>3.1357945137079255E-4</c:v>
                </c:pt>
                <c:pt idx="3">
                  <c:v>2.0589616661520174E-3</c:v>
                </c:pt>
                <c:pt idx="4">
                  <c:v>6.6000578641026934E-3</c:v>
                </c:pt>
                <c:pt idx="5">
                  <c:v>1.4803646296113663E-2</c:v>
                </c:pt>
                <c:pt idx="6">
                  <c:v>2.6944998730765092E-2</c:v>
                </c:pt>
                <c:pt idx="7">
                  <c:v>4.2862785158909539E-2</c:v>
                </c:pt>
                <c:pt idx="8">
                  <c:v>6.2139350460211303E-2</c:v>
                </c:pt>
                <c:pt idx="9">
                  <c:v>8.4238303785511046E-2</c:v>
                </c:pt>
                <c:pt idx="10">
                  <c:v>0.10859396819269351</c:v>
                </c:pt>
                <c:pt idx="11">
                  <c:v>0.13466366147416875</c:v>
                </c:pt>
                <c:pt idx="12">
                  <c:v>0.16195488966503446</c:v>
                </c:pt>
                <c:pt idx="13">
                  <c:v>0.19003682133971517</c:v>
                </c:pt>
                <c:pt idx="14">
                  <c:v>0.21854247518111744</c:v>
                </c:pt>
                <c:pt idx="15">
                  <c:v>0.24716577409989884</c:v>
                </c:pt>
                <c:pt idx="16">
                  <c:v>0.27565604077698369</c:v>
                </c:pt>
                <c:pt idx="17">
                  <c:v>0.3038114751543432</c:v>
                </c:pt>
                <c:pt idx="18">
                  <c:v>0.33147249844678683</c:v>
                </c:pt>
                <c:pt idx="19">
                  <c:v>0.35851544216982245</c:v>
                </c:pt>
                <c:pt idx="20">
                  <c:v>0.38484681490753947</c:v>
                </c:pt>
                <c:pt idx="21">
                  <c:v>0.41039823470379977</c:v>
                </c:pt>
                <c:pt idx="22">
                  <c:v>0.43512203272654637</c:v>
                </c:pt>
                <c:pt idx="23">
                  <c:v>0.45898748989201027</c:v>
                </c:pt>
                <c:pt idx="24">
                  <c:v>0.48197764715578312</c:v>
                </c:pt>
                <c:pt idx="25">
                  <c:v>0.50408662266616289</c:v>
                </c:pt>
                <c:pt idx="26">
                  <c:v>0.52531736906734161</c:v>
                </c:pt>
                <c:pt idx="27">
                  <c:v>0.54567980836436214</c:v>
                </c:pt>
                <c:pt idx="28">
                  <c:v>0.56518928777520749</c:v>
                </c:pt>
                <c:pt idx="29">
                  <c:v>0.58386530665119363</c:v>
                </c:pt>
                <c:pt idx="30">
                  <c:v>0.60173047113260003</c:v>
                </c:pt>
                <c:pt idx="31">
                  <c:v>0.61880963936244893</c:v>
                </c:pt>
                <c:pt idx="32">
                  <c:v>0.63512922562619112</c:v>
                </c:pt>
                <c:pt idx="33">
                  <c:v>0.6507166366717545</c:v>
                </c:pt>
                <c:pt idx="34">
                  <c:v>0.66559981770081578</c:v>
                </c:pt>
                <c:pt idx="35">
                  <c:v>0.67980688915452359</c:v>
                </c:pt>
                <c:pt idx="36">
                  <c:v>0.69336585850720001</c:v>
                </c:pt>
                <c:pt idx="37">
                  <c:v>0.70630439389292943</c:v>
                </c:pt>
                <c:pt idx="38">
                  <c:v>0.71864964858993341</c:v>
                </c:pt>
                <c:pt idx="39">
                  <c:v>0.73042812723119765</c:v>
                </c:pt>
                <c:pt idx="40">
                  <c:v>0.74166558615575462</c:v>
                </c:pt>
                <c:pt idx="41">
                  <c:v>0.75238696160247531</c:v>
                </c:pt>
                <c:pt idx="42">
                  <c:v>0.76261632052615902</c:v>
                </c:pt>
                <c:pt idx="43">
                  <c:v>0.77237682971136856</c:v>
                </c:pt>
                <c:pt idx="44">
                  <c:v>0.78169073960616764</c:v>
                </c:pt>
                <c:pt idx="45">
                  <c:v>0.79057937991921456</c:v>
                </c:pt>
                <c:pt idx="46">
                  <c:v>0.79906316454043358</c:v>
                </c:pt>
                <c:pt idx="47">
                  <c:v>0.80716160377489365</c:v>
                </c:pt>
                <c:pt idx="48">
                  <c:v>0.8148933222366439</c:v>
                </c:pt>
                <c:pt idx="49">
                  <c:v>0.82227608104589989</c:v>
                </c:pt>
                <c:pt idx="50">
                  <c:v>0.82932680321896568</c:v>
                </c:pt>
                <c:pt idx="51">
                  <c:v>0.8360616013449067</c:v>
                </c:pt>
                <c:pt idx="52">
                  <c:v>0.84249580681268565</c:v>
                </c:pt>
                <c:pt idx="53">
                  <c:v>0.84864399999247864</c:v>
                </c:pt>
                <c:pt idx="54">
                  <c:v>0.85452004089200106</c:v>
                </c:pt>
                <c:pt idx="55">
                  <c:v>0.86013709990429854</c:v>
                </c:pt>
                <c:pt idx="56">
                  <c:v>0.86550768834363001</c:v>
                </c:pt>
                <c:pt idx="57">
                  <c:v>0.8706436885313481</c:v>
                </c:pt>
                <c:pt idx="58">
                  <c:v>0.87555638324782759</c:v>
                </c:pt>
                <c:pt idx="59">
                  <c:v>0.88025648441124837</c:v>
                </c:pt>
                <c:pt idx="60">
                  <c:v>0.88475416087984149</c:v>
                </c:pt>
                <c:pt idx="61">
                  <c:v>0.88905906530439061</c:v>
                </c:pt>
                <c:pt idx="62">
                  <c:v>0.89318035998221545</c:v>
                </c:pt>
                <c:pt idx="63">
                  <c:v>0.89712674168277051</c:v>
                </c:pt>
                <c:pt idx="64">
                  <c:v>0.90090646543098507</c:v>
                </c:pt>
                <c:pt idx="65">
                  <c:v>0.90452736724792671</c:v>
                </c:pt>
                <c:pt idx="66">
                  <c:v>0.90799688585698057</c:v>
                </c:pt>
                <c:pt idx="67">
                  <c:v>0.91132208337232656</c:v>
                </c:pt>
                <c:pt idx="68">
                  <c:v>0.91450966499292718</c:v>
                </c:pt>
                <c:pt idx="69">
                  <c:v>0.917565997728786</c:v>
                </c:pt>
                <c:pt idx="70">
                  <c:v>0.9204971281901787</c:v>
                </c:pt>
                <c:pt idx="71">
                  <c:v>0.92330879947329669</c:v>
                </c:pt>
                <c:pt idx="72">
                  <c:v>0.9260064671763405</c:v>
                </c:pt>
                <c:pt idx="73">
                  <c:v>0.92859531458189792</c:v>
                </c:pt>
                <c:pt idx="74">
                  <c:v>0.93108026704126146</c:v>
                </c:pt>
                <c:pt idx="75">
                  <c:v>0.9334660055968993</c:v>
                </c:pt>
                <c:pt idx="76">
                  <c:v>0.93575697987797857</c:v>
                </c:pt>
                <c:pt idx="77">
                  <c:v>0.93795742030440377</c:v>
                </c:pt>
                <c:pt idx="78">
                  <c:v>0.94007134963296357</c:v>
                </c:pt>
                <c:pt idx="79">
                  <c:v>0.94210259387906259</c:v>
                </c:pt>
                <c:pt idx="80">
                  <c:v>0.9440547926455457</c:v>
                </c:pt>
                <c:pt idx="81">
                  <c:v>0.94593140888980665</c:v>
                </c:pt>
                <c:pt idx="82">
                  <c:v>0.94773573815886758</c:v>
                </c:pt>
                <c:pt idx="83">
                  <c:v>0.9494709173202287</c:v>
                </c:pt>
                <c:pt idx="84">
                  <c:v>0.95113993281651465</c:v>
                </c:pt>
                <c:pt idx="85">
                  <c:v>0.95274562846885436</c:v>
                </c:pt>
                <c:pt idx="86">
                  <c:v>0.95429071285438805</c:v>
                </c:pt>
                <c:pt idx="87">
                  <c:v>0.9557777662810597</c:v>
                </c:pt>
                <c:pt idx="88">
                  <c:v>0.95720924738185065</c:v>
                </c:pt>
                <c:pt idx="89">
                  <c:v>0.95858749934972154</c:v>
                </c:pt>
                <c:pt idx="90">
                  <c:v>0.95991475583336827</c:v>
                </c:pt>
                <c:pt idx="91">
                  <c:v>0.96119314651256715</c:v>
                </c:pt>
                <c:pt idx="92">
                  <c:v>0.96242470237116162</c:v>
                </c:pt>
                <c:pt idx="93">
                  <c:v>0.96361136068461972</c:v>
                </c:pt>
                <c:pt idx="94">
                  <c:v>0.96475496973819763</c:v>
                </c:pt>
                <c:pt idx="95">
                  <c:v>0.96585729329086278</c:v>
                </c:pt>
                <c:pt idx="96">
                  <c:v>0.96692001479920064</c:v>
                </c:pt>
                <c:pt idx="97">
                  <c:v>0.9679447414149237</c:v>
                </c:pt>
                <c:pt idx="98">
                  <c:v>0.96893300776869395</c:v>
                </c:pt>
                <c:pt idx="99">
                  <c:v>0.96988627955197793</c:v>
                </c:pt>
                <c:pt idx="100">
                  <c:v>0.97080595690874461</c:v>
                </c:pt>
                <c:pt idx="101">
                  <c:v>0.97169337764720365</c:v>
                </c:pt>
                <c:pt idx="102">
                  <c:v>0.97254982028213965</c:v>
                </c:pt>
                <c:pt idx="103">
                  <c:v>0.97337650691666056</c:v>
                </c:pt>
                <c:pt idx="104">
                  <c:v>0.97417460597309335</c:v>
                </c:pt>
                <c:pt idx="105">
                  <c:v>0.97494523478061412</c:v>
                </c:pt>
                <c:pt idx="106">
                  <c:v>0.97568946202840734</c:v>
                </c:pt>
                <c:pt idx="107">
                  <c:v>0.97640831009098461</c:v>
                </c:pt>
                <c:pt idx="108">
                  <c:v>0.97710275723355411</c:v>
                </c:pt>
                <c:pt idx="109">
                  <c:v>0.97777373970312365</c:v>
                </c:pt>
                <c:pt idx="110">
                  <c:v>0.97842215371265107</c:v>
                </c:pt>
                <c:pt idx="111">
                  <c:v>0.97904885732332769</c:v>
                </c:pt>
                <c:pt idx="112">
                  <c:v>0.97965467223064784</c:v>
                </c:pt>
                <c:pt idx="113">
                  <c:v>0.98024038546027759</c:v>
                </c:pt>
                <c:pt idx="114">
                  <c:v>0.98080675097753856</c:v>
                </c:pt>
                <c:pt idx="115">
                  <c:v>0.98135449121586116</c:v>
                </c:pt>
                <c:pt idx="116">
                  <c:v>0.98188429852852765</c:v>
                </c:pt>
                <c:pt idx="117">
                  <c:v>0.98239683656764809</c:v>
                </c:pt>
                <c:pt idx="118">
                  <c:v>0.98289274159446249</c:v>
                </c:pt>
                <c:pt idx="119">
                  <c:v>0.9833726237244762</c:v>
                </c:pt>
                <c:pt idx="120">
                  <c:v>0.98383706811104232</c:v>
                </c:pt>
                <c:pt idx="121">
                  <c:v>0.98428663607068001</c:v>
                </c:pt>
                <c:pt idx="122">
                  <c:v>0.98472186615294788</c:v>
                </c:pt>
                <c:pt idx="123">
                  <c:v>0.98514327515828071</c:v>
                </c:pt>
                <c:pt idx="124">
                  <c:v>0.98555135910603908</c:v>
                </c:pt>
                <c:pt idx="125">
                  <c:v>0.98594659415576957</c:v>
                </c:pt>
                <c:pt idx="126">
                  <c:v>0.98632943748372892</c:v>
                </c:pt>
                <c:pt idx="127">
                  <c:v>0.98670032811742758</c:v>
                </c:pt>
                <c:pt idx="128">
                  <c:v>0.98705968773018704</c:v>
                </c:pt>
                <c:pt idx="129">
                  <c:v>0.98740792139751232</c:v>
                </c:pt>
                <c:pt idx="130">
                  <c:v>0.98774541831782381</c:v>
                </c:pt>
                <c:pt idx="131">
                  <c:v>0.98807255249864201</c:v>
                </c:pt>
                <c:pt idx="132">
                  <c:v>0.98838968341093747</c:v>
                </c:pt>
                <c:pt idx="133">
                  <c:v>0.98869715661220114</c:v>
                </c:pt>
                <c:pt idx="134">
                  <c:v>0.98899530434067273</c:v>
                </c:pt>
                <c:pt idx="135">
                  <c:v>0.98928444608175758</c:v>
                </c:pt>
                <c:pt idx="136">
                  <c:v>0.98956488910814211</c:v>
                </c:pt>
                <c:pt idx="137">
                  <c:v>0.98983692899498765</c:v>
                </c:pt>
                <c:pt idx="138">
                  <c:v>0.99010085011128979</c:v>
                </c:pt>
                <c:pt idx="139">
                  <c:v>0.9903569260887235</c:v>
                </c:pt>
                <c:pt idx="140">
                  <c:v>0.99060542026915765</c:v>
                </c:pt>
                <c:pt idx="141">
                  <c:v>0.99084658613164056</c:v>
                </c:pt>
                <c:pt idx="142">
                  <c:v>0.99108066770013559</c:v>
                </c:pt>
                <c:pt idx="143">
                  <c:v>0.99130789993277058</c:v>
                </c:pt>
                <c:pt idx="144">
                  <c:v>0.99152850909361256</c:v>
                </c:pt>
                <c:pt idx="145">
                  <c:v>0.99174271310775952</c:v>
                </c:pt>
                <c:pt idx="146">
                  <c:v>0.99195072190058931</c:v>
                </c:pt>
                <c:pt idx="147">
                  <c:v>0.99215273772189949</c:v>
                </c:pt>
                <c:pt idx="148">
                  <c:v>0.99234895545577861</c:v>
                </c:pt>
                <c:pt idx="149">
                  <c:v>0.99253956291658818</c:v>
                </c:pt>
                <c:pt idx="150">
                  <c:v>0.99272474113220255</c:v>
                </c:pt>
                <c:pt idx="151">
                  <c:v>0.9929046646147176</c:v>
                </c:pt>
                <c:pt idx="152">
                  <c:v>0.99307950161923186</c:v>
                </c:pt>
                <c:pt idx="153">
                  <c:v>0.99324941439163761</c:v>
                </c:pt>
                <c:pt idx="154">
                  <c:v>0.99341455940548529</c:v>
                </c:pt>
                <c:pt idx="155">
                  <c:v>0.9935750875887146</c:v>
                </c:pt>
                <c:pt idx="156">
                  <c:v>0.9937311445406275</c:v>
                </c:pt>
                <c:pt idx="157">
                  <c:v>0.9938828707395867</c:v>
                </c:pt>
                <c:pt idx="158">
                  <c:v>0.994030401741829</c:v>
                </c:pt>
                <c:pt idx="159">
                  <c:v>0.99417386837193156</c:v>
                </c:pt>
                <c:pt idx="160">
                  <c:v>0.99431339690499587</c:v>
                </c:pt>
                <c:pt idx="161">
                  <c:v>0.99444910924149998</c:v>
                </c:pt>
                <c:pt idx="162">
                  <c:v>0.99458112307440616</c:v>
                </c:pt>
                <c:pt idx="163">
                  <c:v>0.99470955204962663</c:v>
                </c:pt>
                <c:pt idx="164">
                  <c:v>0.99483450591958578</c:v>
                </c:pt>
                <c:pt idx="165">
                  <c:v>0.99495609069048363</c:v>
                </c:pt>
                <c:pt idx="166">
                  <c:v>0.99507440876344977</c:v>
                </c:pt>
                <c:pt idx="167">
                  <c:v>0.9951895590698866</c:v>
                </c:pt>
                <c:pt idx="168">
                  <c:v>0.99530163720124309</c:v>
                </c:pt>
                <c:pt idx="169">
                  <c:v>0.9954107355334848</c:v>
                </c:pt>
                <c:pt idx="170">
                  <c:v>0.99551694334647856</c:v>
                </c:pt>
                <c:pt idx="171">
                  <c:v>0.9956203469385696</c:v>
                </c:pt>
                <c:pt idx="172">
                  <c:v>0.99572102973641452</c:v>
                </c:pt>
                <c:pt idx="173">
                  <c:v>0.99581907240054302</c:v>
                </c:pt>
                <c:pt idx="174">
                  <c:v>0.99591455292647524</c:v>
                </c:pt>
                <c:pt idx="175">
                  <c:v>0.99600754674204472</c:v>
                </c:pt>
                <c:pt idx="176">
                  <c:v>0.99609812680063858</c:v>
                </c:pt>
                <c:pt idx="177">
                  <c:v>0.99618636367068358</c:v>
                </c:pt>
                <c:pt idx="178">
                  <c:v>0.99627232562184032</c:v>
                </c:pt>
                <c:pt idx="179">
                  <c:v>0.99635607870760656</c:v>
                </c:pt>
                <c:pt idx="180">
                  <c:v>0.99643768684470946</c:v>
                </c:pt>
                <c:pt idx="181">
                  <c:v>0.99651721188927656</c:v>
                </c:pt>
                <c:pt idx="182">
                  <c:v>0.99659471371034558</c:v>
                </c:pt>
                <c:pt idx="183">
                  <c:v>0.99667025026015565</c:v>
                </c:pt>
                <c:pt idx="184">
                  <c:v>0.99674387764190064</c:v>
                </c:pt>
                <c:pt idx="185">
                  <c:v>0.99681565017485763</c:v>
                </c:pt>
                <c:pt idx="186">
                  <c:v>0.9968856204569746</c:v>
                </c:pt>
                <c:pt idx="187">
                  <c:v>0.9969538394250147</c:v>
                </c:pt>
                <c:pt idx="188">
                  <c:v>0.99702035641248365</c:v>
                </c:pt>
                <c:pt idx="189">
                  <c:v>0.99708521920526649</c:v>
                </c:pt>
                <c:pt idx="190">
                  <c:v>0.9971484740952552</c:v>
                </c:pt>
                <c:pt idx="191">
                  <c:v>0.9972101659317919</c:v>
                </c:pt>
                <c:pt idx="192">
                  <c:v>0.99727033817141031</c:v>
                </c:pt>
                <c:pt idx="193">
                  <c:v>0.99732903292531705</c:v>
                </c:pt>
                <c:pt idx="194">
                  <c:v>0.99738629100554677</c:v>
                </c:pt>
                <c:pt idx="195">
                  <c:v>0.99744215196912756</c:v>
                </c:pt>
                <c:pt idx="196">
                  <c:v>0.99749665416057165</c:v>
                </c:pt>
                <c:pt idx="197">
                  <c:v>0.99754983475293157</c:v>
                </c:pt>
                <c:pt idx="198">
                  <c:v>0.99760172978728656</c:v>
                </c:pt>
                <c:pt idx="199">
                  <c:v>0.99765237421073349</c:v>
                </c:pt>
                <c:pt idx="200">
                  <c:v>0.9977018019130206</c:v>
                </c:pt>
                <c:pt idx="201">
                  <c:v>0.99775004576182658</c:v>
                </c:pt>
                <c:pt idx="202">
                  <c:v>0.9977971376367617</c:v>
                </c:pt>
                <c:pt idx="203">
                  <c:v>0.99784310846211588</c:v>
                </c:pt>
                <c:pt idx="204">
                  <c:v>0.9978879882384345</c:v>
                </c:pt>
                <c:pt idx="205">
                  <c:v>0.99793180607294429</c:v>
                </c:pt>
                <c:pt idx="206">
                  <c:v>0.997974590208899</c:v>
                </c:pt>
                <c:pt idx="207">
                  <c:v>0.99801636805378358</c:v>
                </c:pt>
                <c:pt idx="208">
                  <c:v>0.99805716620672857</c:v>
                </c:pt>
                <c:pt idx="209">
                  <c:v>0.99809701048465405</c:v>
                </c:pt>
                <c:pt idx="210">
                  <c:v>0.9981359259476853</c:v>
                </c:pt>
                <c:pt idx="211">
                  <c:v>0.99817393692367595</c:v>
                </c:pt>
                <c:pt idx="212">
                  <c:v>0.9982110670316261</c:v>
                </c:pt>
                <c:pt idx="213">
                  <c:v>0.99824733920467834</c:v>
                </c:pt>
                <c:pt idx="214">
                  <c:v>0.99828277571182811</c:v>
                </c:pt>
                <c:pt idx="215">
                  <c:v>0.99831739817941256</c:v>
                </c:pt>
                <c:pt idx="216">
                  <c:v>0.99835122761122252</c:v>
                </c:pt>
                <c:pt idx="217">
                  <c:v>0.99838428440852722</c:v>
                </c:pt>
                <c:pt idx="218">
                  <c:v>0.99841658838898073</c:v>
                </c:pt>
                <c:pt idx="219">
                  <c:v>0.99844815880513349</c:v>
                </c:pt>
                <c:pt idx="220">
                  <c:v>0.99847901436202369</c:v>
                </c:pt>
                <c:pt idx="221">
                  <c:v>0.99850917323450095</c:v>
                </c:pt>
                <c:pt idx="222">
                  <c:v>0.99853865308370771</c:v>
                </c:pt>
                <c:pt idx="223">
                  <c:v>0.99856747107309352</c:v>
                </c:pt>
                <c:pt idx="224">
                  <c:v>0.99859564388388811</c:v>
                </c:pt>
                <c:pt idx="225">
                  <c:v>0.99862318772994041</c:v>
                </c:pt>
                <c:pt idx="226">
                  <c:v>0.9986501183723665</c:v>
                </c:pt>
                <c:pt idx="227">
                  <c:v>0.99867645113320003</c:v>
                </c:pt>
                <c:pt idx="228">
                  <c:v>0.99870220090901252</c:v>
                </c:pt>
                <c:pt idx="229">
                  <c:v>0.99872738218400015</c:v>
                </c:pt>
                <c:pt idx="230">
                  <c:v>0.99875200904241157</c:v>
                </c:pt>
                <c:pt idx="231">
                  <c:v>0.99877609518080168</c:v>
                </c:pt>
                <c:pt idx="232">
                  <c:v>0.99879965391977821</c:v>
                </c:pt>
                <c:pt idx="233">
                  <c:v>0.99882269821529623</c:v>
                </c:pt>
                <c:pt idx="234">
                  <c:v>0.99884524066982772</c:v>
                </c:pt>
                <c:pt idx="235">
                  <c:v>0.99886729354273696</c:v>
                </c:pt>
                <c:pt idx="236">
                  <c:v>0.99888886876082539</c:v>
                </c:pt>
                <c:pt idx="237">
                  <c:v>0.99890997792809122</c:v>
                </c:pt>
                <c:pt idx="238">
                  <c:v>0.99893063233536772</c:v>
                </c:pt>
                <c:pt idx="239">
                  <c:v>0.99895084296975245</c:v>
                </c:pt>
                <c:pt idx="240">
                  <c:v>0.99897062052346963</c:v>
                </c:pt>
                <c:pt idx="241">
                  <c:v>0.99898997540264656</c:v>
                </c:pt>
                <c:pt idx="242">
                  <c:v>0.99900891773574318</c:v>
                </c:pt>
                <c:pt idx="243">
                  <c:v>0.99902745738169485</c:v>
                </c:pt>
                <c:pt idx="244">
                  <c:v>0.9990456039378186</c:v>
                </c:pt>
                <c:pt idx="245">
                  <c:v>0.99906336674743068</c:v>
                </c:pt>
                <c:pt idx="246">
                  <c:v>0.9990807549073476</c:v>
                </c:pt>
                <c:pt idx="247">
                  <c:v>0.99909777727490723</c:v>
                </c:pt>
                <c:pt idx="248">
                  <c:v>0.99911444247494952</c:v>
                </c:pt>
                <c:pt idx="249">
                  <c:v>0.99913075890659997</c:v>
                </c:pt>
                <c:pt idx="250">
                  <c:v>0.99914673474975557</c:v>
                </c:pt>
                <c:pt idx="251">
                  <c:v>0.99916237797127039</c:v>
                </c:pt>
                <c:pt idx="252">
                  <c:v>0.99917769633127285</c:v>
                </c:pt>
                <c:pt idx="253">
                  <c:v>0.99919269738882865</c:v>
                </c:pt>
                <c:pt idx="254">
                  <c:v>0.99920738850783242</c:v>
                </c:pt>
                <c:pt idx="255">
                  <c:v>0.99922177686258762</c:v>
                </c:pt>
                <c:pt idx="256">
                  <c:v>0.99923586944299558</c:v>
                </c:pt>
                <c:pt idx="257">
                  <c:v>0.99924967305994761</c:v>
                </c:pt>
                <c:pt idx="258">
                  <c:v>0.99926319435027589</c:v>
                </c:pt>
                <c:pt idx="259">
                  <c:v>0.99927643978171443</c:v>
                </c:pt>
                <c:pt idx="260">
                  <c:v>0.99928941565759599</c:v>
                </c:pt>
                <c:pt idx="261">
                  <c:v>0.99930212812134844</c:v>
                </c:pt>
                <c:pt idx="262">
                  <c:v>0.99931458316126265</c:v>
                </c:pt>
                <c:pt idx="263">
                  <c:v>0.99932678661447261</c:v>
                </c:pt>
                <c:pt idx="264">
                  <c:v>0.999338744171275</c:v>
                </c:pt>
                <c:pt idx="265">
                  <c:v>0.99935046137930406</c:v>
                </c:pt>
                <c:pt idx="266">
                  <c:v>0.99936194364727249</c:v>
                </c:pt>
                <c:pt idx="267">
                  <c:v>0.99937319624894549</c:v>
                </c:pt>
                <c:pt idx="268">
                  <c:v>0.99938422432678276</c:v>
                </c:pt>
                <c:pt idx="269">
                  <c:v>0.99939503289554465</c:v>
                </c:pt>
                <c:pt idx="270">
                  <c:v>0.9994056268457655</c:v>
                </c:pt>
                <c:pt idx="271">
                  <c:v>0.99941601094718047</c:v>
                </c:pt>
                <c:pt idx="272">
                  <c:v>0.99942618985192189</c:v>
                </c:pt>
                <c:pt idx="273">
                  <c:v>0.99943616809789493</c:v>
                </c:pt>
                <c:pt idx="274">
                  <c:v>0.99944595011162729</c:v>
                </c:pt>
                <c:pt idx="275">
                  <c:v>0.99945554021133942</c:v>
                </c:pt>
                <c:pt idx="276">
                  <c:v>0.99946494261003849</c:v>
                </c:pt>
                <c:pt idx="277">
                  <c:v>0.9994741614180862</c:v>
                </c:pt>
                <c:pt idx="278">
                  <c:v>0.99948320064612051</c:v>
                </c:pt>
                <c:pt idx="279">
                  <c:v>0.99949206420762426</c:v>
                </c:pt>
                <c:pt idx="280">
                  <c:v>0.99950075592160337</c:v>
                </c:pt>
                <c:pt idx="281">
                  <c:v>0.99950927951500468</c:v>
                </c:pt>
                <c:pt idx="282">
                  <c:v>0.99951763862514698</c:v>
                </c:pt>
                <c:pt idx="283">
                  <c:v>0.99952583680219165</c:v>
                </c:pt>
                <c:pt idx="284">
                  <c:v>0.99953387751136247</c:v>
                </c:pt>
                <c:pt idx="285">
                  <c:v>0.99954176413519469</c:v>
                </c:pt>
                <c:pt idx="286">
                  <c:v>0.99954949997571041</c:v>
                </c:pt>
                <c:pt idx="287">
                  <c:v>0.99955708825651957</c:v>
                </c:pt>
                <c:pt idx="288">
                  <c:v>0.99956453212486851</c:v>
                </c:pt>
                <c:pt idx="289">
                  <c:v>0.99957183465362875</c:v>
                </c:pt>
                <c:pt idx="290">
                  <c:v>0.99957899884321577</c:v>
                </c:pt>
                <c:pt idx="291">
                  <c:v>0.99958602762353266</c:v>
                </c:pt>
                <c:pt idx="292">
                  <c:v>0.99959292385563658</c:v>
                </c:pt>
                <c:pt idx="293">
                  <c:v>0.99959969033375784</c:v>
                </c:pt>
                <c:pt idx="294">
                  <c:v>0.99960632978671571</c:v>
                </c:pt>
                <c:pt idx="295">
                  <c:v>0.9996128448799062</c:v>
                </c:pt>
                <c:pt idx="296">
                  <c:v>0.99961923821669973</c:v>
                </c:pt>
                <c:pt idx="297">
                  <c:v>0.99962551234012198</c:v>
                </c:pt>
                <c:pt idx="298">
                  <c:v>0.9996316697343095</c:v>
                </c:pt>
                <c:pt idx="299">
                  <c:v>0.99963771282620417</c:v>
                </c:pt>
                <c:pt idx="300">
                  <c:v>0.99964364398677263</c:v>
                </c:pt>
                <c:pt idx="301">
                  <c:v>0.99964946553254064</c:v>
                </c:pt>
                <c:pt idx="302">
                  <c:v>0.99965517972693108</c:v>
                </c:pt>
                <c:pt idx="303">
                  <c:v>0.99966078878166598</c:v>
                </c:pt>
                <c:pt idx="304">
                  <c:v>0.99966629485796099</c:v>
                </c:pt>
                <c:pt idx="305">
                  <c:v>0.99967170006788464</c:v>
                </c:pt>
                <c:pt idx="306">
                  <c:v>0.9996770064755085</c:v>
                </c:pt>
                <c:pt idx="307">
                  <c:v>0.99968221609813268</c:v>
                </c:pt>
                <c:pt idx="308">
                  <c:v>0.99968733090750006</c:v>
                </c:pt>
                <c:pt idx="309">
                  <c:v>0.99969235283089963</c:v>
                </c:pt>
                <c:pt idx="310">
                  <c:v>0.99969728375221356</c:v>
                </c:pt>
                <c:pt idx="311">
                  <c:v>0.99970212551304549</c:v>
                </c:pt>
                <c:pt idx="312">
                  <c:v>0.99970687991375029</c:v>
                </c:pt>
                <c:pt idx="313">
                  <c:v>0.99971154871444756</c:v>
                </c:pt>
                <c:pt idx="314">
                  <c:v>0.99971613363600653</c:v>
                </c:pt>
                <c:pt idx="315">
                  <c:v>0.99972063636102482</c:v>
                </c:pt>
                <c:pt idx="316">
                  <c:v>0.99972505853470328</c:v>
                </c:pt>
                <c:pt idx="317">
                  <c:v>0.99972940176582714</c:v>
                </c:pt>
                <c:pt idx="318">
                  <c:v>0.99973366762766658</c:v>
                </c:pt>
                <c:pt idx="319">
                  <c:v>0.99973785765876477</c:v>
                </c:pt>
                <c:pt idx="320">
                  <c:v>0.99974197336379156</c:v>
                </c:pt>
                <c:pt idx="321">
                  <c:v>0.99974601621436765</c:v>
                </c:pt>
                <c:pt idx="322">
                  <c:v>0.99974998764998901</c:v>
                </c:pt>
                <c:pt idx="323">
                  <c:v>0.99975388907853868</c:v>
                </c:pt>
                <c:pt idx="324">
                  <c:v>0.99975772187729017</c:v>
                </c:pt>
                <c:pt idx="325">
                  <c:v>0.99976148739355264</c:v>
                </c:pt>
                <c:pt idx="326">
                  <c:v>0.99976518694529148</c:v>
                </c:pt>
                <c:pt idx="327">
                  <c:v>0.99976882182198046</c:v>
                </c:pt>
                <c:pt idx="328">
                  <c:v>0.99977239328519663</c:v>
                </c:pt>
                <c:pt idx="329">
                  <c:v>0.99977590256931326</c:v>
                </c:pt>
                <c:pt idx="330">
                  <c:v>0.99977935088206638</c:v>
                </c:pt>
                <c:pt idx="331">
                  <c:v>0.99978273940533957</c:v>
                </c:pt>
                <c:pt idx="332">
                  <c:v>0.9997860692956102</c:v>
                </c:pt>
                <c:pt idx="333">
                  <c:v>0.9997893416846817</c:v>
                </c:pt>
                <c:pt idx="334">
                  <c:v>0.99979255768012065</c:v>
                </c:pt>
                <c:pt idx="335">
                  <c:v>0.99979571836595593</c:v>
                </c:pt>
                <c:pt idx="336">
                  <c:v>0.99979882480316173</c:v>
                </c:pt>
                <c:pt idx="337">
                  <c:v>0.99980187803021181</c:v>
                </c:pt>
                <c:pt idx="338">
                  <c:v>0.99980487906360005</c:v>
                </c:pt>
                <c:pt idx="339">
                  <c:v>0.99980782889833886</c:v>
                </c:pt>
                <c:pt idx="340">
                  <c:v>0.99981072850849062</c:v>
                </c:pt>
                <c:pt idx="341">
                  <c:v>0.99981357884759958</c:v>
                </c:pt>
                <c:pt idx="342">
                  <c:v>0.99981638084924551</c:v>
                </c:pt>
                <c:pt idx="343">
                  <c:v>0.99981913542745526</c:v>
                </c:pt>
                <c:pt idx="344">
                  <c:v>0.99982184347705561</c:v>
                </c:pt>
                <c:pt idx="345">
                  <c:v>0.99982450587430449</c:v>
                </c:pt>
                <c:pt idx="346">
                  <c:v>0.9998271234771956</c:v>
                </c:pt>
                <c:pt idx="347">
                  <c:v>0.99982969712590064</c:v>
                </c:pt>
                <c:pt idx="348">
                  <c:v>0.99983222764315061</c:v>
                </c:pt>
                <c:pt idx="349">
                  <c:v>0.99983471583469719</c:v>
                </c:pt>
                <c:pt idx="350">
                  <c:v>0.9998371624896385</c:v>
                </c:pt>
                <c:pt idx="351">
                  <c:v>0.99983956838080867</c:v>
                </c:pt>
                <c:pt idx="352">
                  <c:v>0.99984193426516565</c:v>
                </c:pt>
                <c:pt idx="353">
                  <c:v>0.9998442608841146</c:v>
                </c:pt>
                <c:pt idx="354">
                  <c:v>0.99984654896390457</c:v>
                </c:pt>
                <c:pt idx="355">
                  <c:v>0.99984879921592951</c:v>
                </c:pt>
                <c:pt idx="356">
                  <c:v>0.99985101233709428</c:v>
                </c:pt>
                <c:pt idx="357">
                  <c:v>0.99985318901002596</c:v>
                </c:pt>
                <c:pt idx="358">
                  <c:v>0.99985532990367121</c:v>
                </c:pt>
                <c:pt idx="359">
                  <c:v>0.9998574356732306</c:v>
                </c:pt>
                <c:pt idx="360">
                  <c:v>0.99985950696074477</c:v>
                </c:pt>
                <c:pt idx="361">
                  <c:v>0.9998615443952712</c:v>
                </c:pt>
                <c:pt idx="362">
                  <c:v>0.99986354859318594</c:v>
                </c:pt>
                <c:pt idx="363">
                  <c:v>0.99986552015846986</c:v>
                </c:pt>
                <c:pt idx="364">
                  <c:v>0.99986745968299251</c:v>
                </c:pt>
                <c:pt idx="365">
                  <c:v>0.99986936774673285</c:v>
                </c:pt>
                <c:pt idx="366">
                  <c:v>0.99987124491815083</c:v>
                </c:pt>
                <c:pt idx="367">
                  <c:v>0.9998730917542501</c:v>
                </c:pt>
                <c:pt idx="368">
                  <c:v>0.99987490880106256</c:v>
                </c:pt>
                <c:pt idx="369">
                  <c:v>0.99987669659368883</c:v>
                </c:pt>
                <c:pt idx="370">
                  <c:v>0.99987845565660005</c:v>
                </c:pt>
                <c:pt idx="371">
                  <c:v>0.9998801865039415</c:v>
                </c:pt>
                <c:pt idx="372">
                  <c:v>0.99988188963969593</c:v>
                </c:pt>
                <c:pt idx="373">
                  <c:v>0.99988356555787106</c:v>
                </c:pt>
                <c:pt idx="374">
                  <c:v>0.9998852147427717</c:v>
                </c:pt>
                <c:pt idx="375">
                  <c:v>0.99988683766919828</c:v>
                </c:pt>
                <c:pt idx="376">
                  <c:v>0.99988843480257583</c:v>
                </c:pt>
                <c:pt idx="377">
                  <c:v>0.99989000659934046</c:v>
                </c:pt>
                <c:pt idx="378">
                  <c:v>0.99989155350690062</c:v>
                </c:pt>
                <c:pt idx="379">
                  <c:v>0.9998930759639757</c:v>
                </c:pt>
                <c:pt idx="380">
                  <c:v>0.99989457440079865</c:v>
                </c:pt>
                <c:pt idx="381">
                  <c:v>0.99989604923918685</c:v>
                </c:pt>
                <c:pt idx="382">
                  <c:v>0.99989750089280638</c:v>
                </c:pt>
                <c:pt idx="383">
                  <c:v>0.99989892976729533</c:v>
                </c:pt>
                <c:pt idx="384">
                  <c:v>0.99990033626052865</c:v>
                </c:pt>
                <c:pt idx="385">
                  <c:v>0.99990172076259798</c:v>
                </c:pt>
                <c:pt idx="386">
                  <c:v>0.99990308365619063</c:v>
                </c:pt>
                <c:pt idx="387">
                  <c:v>0.99990442531659562</c:v>
                </c:pt>
                <c:pt idx="388">
                  <c:v>0.99990574611192851</c:v>
                </c:pt>
                <c:pt idx="389">
                  <c:v>0.99990704640324968</c:v>
                </c:pt>
                <c:pt idx="390">
                  <c:v>0.99990832654473394</c:v>
                </c:pt>
                <c:pt idx="391">
                  <c:v>0.99990958688379694</c:v>
                </c:pt>
                <c:pt idx="392">
                  <c:v>0.9999108277612403</c:v>
                </c:pt>
                <c:pt idx="393">
                  <c:v>0.99991204951142965</c:v>
                </c:pt>
                <c:pt idx="394">
                  <c:v>0.99991325246236951</c:v>
                </c:pt>
                <c:pt idx="395">
                  <c:v>0.9999144369358246</c:v>
                </c:pt>
                <c:pt idx="396">
                  <c:v>0.9999156032475307</c:v>
                </c:pt>
                <c:pt idx="397">
                  <c:v>0.99991675170721905</c:v>
                </c:pt>
                <c:pt idx="398">
                  <c:v>0.99991788261893522</c:v>
                </c:pt>
                <c:pt idx="399">
                  <c:v>0.99991899628080405</c:v>
                </c:pt>
              </c:numCache>
            </c:numRef>
          </c:yVal>
          <c:smooth val="1"/>
        </c:ser>
        <c:ser>
          <c:idx val="4"/>
          <c:order val="1"/>
          <c:tx>
            <c:v>Thai_Mix</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12700">
              <a:solidFill>
                <a:srgbClr val="FFC000"/>
              </a:solidFill>
            </a:ln>
          </c:spPr>
          <c:marker>
            <c:symbol val="none"/>
          </c:marker>
          <c:xVal>
            <c:numRef>
              <c:f>Fragility!$T$3:$T$402</c:f>
              <c:numCache>
                <c:formatCode>General</c:formatCode>
                <c:ptCount val="400"/>
                <c:pt idx="0">
                  <c:v>1.0000000000000041E-3</c:v>
                </c:pt>
                <c:pt idx="1">
                  <c:v>5.0000000000000093E-2</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0.65000000000001446</c:v>
                </c:pt>
                <c:pt idx="14">
                  <c:v>0.70000000000000062</c:v>
                </c:pt>
                <c:pt idx="15">
                  <c:v>0.75000000000001288</c:v>
                </c:pt>
                <c:pt idx="16">
                  <c:v>0.8</c:v>
                </c:pt>
                <c:pt idx="17">
                  <c:v>0.85000000000000064</c:v>
                </c:pt>
                <c:pt idx="18">
                  <c:v>0.9</c:v>
                </c:pt>
                <c:pt idx="19">
                  <c:v>0.95000000000000062</c:v>
                </c:pt>
                <c:pt idx="20">
                  <c:v>1</c:v>
                </c:pt>
                <c:pt idx="21">
                  <c:v>1.05</c:v>
                </c:pt>
                <c:pt idx="22">
                  <c:v>1.1000000000000001</c:v>
                </c:pt>
                <c:pt idx="23">
                  <c:v>1.1499999999999722</c:v>
                </c:pt>
                <c:pt idx="24">
                  <c:v>1.2</c:v>
                </c:pt>
                <c:pt idx="25">
                  <c:v>1.25</c:v>
                </c:pt>
                <c:pt idx="26">
                  <c:v>1.3</c:v>
                </c:pt>
                <c:pt idx="27">
                  <c:v>1.35</c:v>
                </c:pt>
                <c:pt idx="28">
                  <c:v>1.4</c:v>
                </c:pt>
                <c:pt idx="29">
                  <c:v>1.45</c:v>
                </c:pt>
                <c:pt idx="30">
                  <c:v>1.5</c:v>
                </c:pt>
                <c:pt idx="31">
                  <c:v>1.55</c:v>
                </c:pt>
                <c:pt idx="32">
                  <c:v>1.6</c:v>
                </c:pt>
                <c:pt idx="33">
                  <c:v>1.6500000000000001</c:v>
                </c:pt>
                <c:pt idx="34">
                  <c:v>1.7000000000000011</c:v>
                </c:pt>
                <c:pt idx="35">
                  <c:v>1.7500000000000011</c:v>
                </c:pt>
                <c:pt idx="36">
                  <c:v>1.8</c:v>
                </c:pt>
                <c:pt idx="37">
                  <c:v>1.85</c:v>
                </c:pt>
                <c:pt idx="38">
                  <c:v>1.9000000000000001</c:v>
                </c:pt>
                <c:pt idx="39">
                  <c:v>1.9500000000000244</c:v>
                </c:pt>
                <c:pt idx="40">
                  <c:v>2</c:v>
                </c:pt>
                <c:pt idx="41">
                  <c:v>2.0499999999999998</c:v>
                </c:pt>
                <c:pt idx="42">
                  <c:v>2.1</c:v>
                </c:pt>
                <c:pt idx="43">
                  <c:v>2.15</c:v>
                </c:pt>
                <c:pt idx="44">
                  <c:v>2.2000000000000002</c:v>
                </c:pt>
                <c:pt idx="45">
                  <c:v>2.25</c:v>
                </c:pt>
                <c:pt idx="46">
                  <c:v>2.2999999999999998</c:v>
                </c:pt>
                <c:pt idx="47">
                  <c:v>2.3499999999999988</c:v>
                </c:pt>
                <c:pt idx="48">
                  <c:v>2.4</c:v>
                </c:pt>
                <c:pt idx="49">
                  <c:v>2.4499999999999997</c:v>
                </c:pt>
                <c:pt idx="50">
                  <c:v>2.5</c:v>
                </c:pt>
                <c:pt idx="51">
                  <c:v>2.5499999999999998</c:v>
                </c:pt>
                <c:pt idx="52">
                  <c:v>2.6</c:v>
                </c:pt>
                <c:pt idx="53">
                  <c:v>2.65</c:v>
                </c:pt>
                <c:pt idx="54">
                  <c:v>2.7</c:v>
                </c:pt>
                <c:pt idx="55">
                  <c:v>2.75</c:v>
                </c:pt>
                <c:pt idx="56">
                  <c:v>2.8</c:v>
                </c:pt>
                <c:pt idx="57">
                  <c:v>2.8499999999999988</c:v>
                </c:pt>
                <c:pt idx="58">
                  <c:v>2.9</c:v>
                </c:pt>
                <c:pt idx="59">
                  <c:v>2.9499999999999997</c:v>
                </c:pt>
                <c:pt idx="60">
                  <c:v>3</c:v>
                </c:pt>
                <c:pt idx="61">
                  <c:v>3.05</c:v>
                </c:pt>
                <c:pt idx="62">
                  <c:v>3.1</c:v>
                </c:pt>
                <c:pt idx="63">
                  <c:v>3.15</c:v>
                </c:pt>
                <c:pt idx="64">
                  <c:v>3.2</c:v>
                </c:pt>
                <c:pt idx="65">
                  <c:v>3.25</c:v>
                </c:pt>
                <c:pt idx="66">
                  <c:v>3.3</c:v>
                </c:pt>
                <c:pt idx="67">
                  <c:v>3.3499999999999988</c:v>
                </c:pt>
                <c:pt idx="68">
                  <c:v>3.4</c:v>
                </c:pt>
                <c:pt idx="69">
                  <c:v>3.4499999999999997</c:v>
                </c:pt>
                <c:pt idx="70">
                  <c:v>3.5</c:v>
                </c:pt>
                <c:pt idx="71">
                  <c:v>3.55</c:v>
                </c:pt>
                <c:pt idx="72">
                  <c:v>3.6</c:v>
                </c:pt>
                <c:pt idx="73">
                  <c:v>3.65</c:v>
                </c:pt>
                <c:pt idx="74">
                  <c:v>3.7</c:v>
                </c:pt>
                <c:pt idx="75">
                  <c:v>3.75</c:v>
                </c:pt>
                <c:pt idx="76">
                  <c:v>3.8</c:v>
                </c:pt>
                <c:pt idx="77">
                  <c:v>3.8499999999999988</c:v>
                </c:pt>
                <c:pt idx="78">
                  <c:v>3.9</c:v>
                </c:pt>
                <c:pt idx="79">
                  <c:v>3.9499999999999997</c:v>
                </c:pt>
                <c:pt idx="80">
                  <c:v>4</c:v>
                </c:pt>
                <c:pt idx="81">
                  <c:v>4.05</c:v>
                </c:pt>
                <c:pt idx="82">
                  <c:v>4.0999999999999996</c:v>
                </c:pt>
                <c:pt idx="83">
                  <c:v>4.1499999999999995</c:v>
                </c:pt>
                <c:pt idx="84">
                  <c:v>4.2</c:v>
                </c:pt>
                <c:pt idx="85">
                  <c:v>4.25</c:v>
                </c:pt>
                <c:pt idx="86">
                  <c:v>4.3</c:v>
                </c:pt>
                <c:pt idx="87">
                  <c:v>4.3499999999999996</c:v>
                </c:pt>
                <c:pt idx="88">
                  <c:v>4.4000000000000004</c:v>
                </c:pt>
                <c:pt idx="89">
                  <c:v>4.45</c:v>
                </c:pt>
                <c:pt idx="90">
                  <c:v>4.5</c:v>
                </c:pt>
                <c:pt idx="91">
                  <c:v>4.55</c:v>
                </c:pt>
                <c:pt idx="92">
                  <c:v>4.5999999999999996</c:v>
                </c:pt>
                <c:pt idx="93">
                  <c:v>4.6499999999999995</c:v>
                </c:pt>
                <c:pt idx="94">
                  <c:v>4.7</c:v>
                </c:pt>
                <c:pt idx="95">
                  <c:v>4.75</c:v>
                </c:pt>
                <c:pt idx="96">
                  <c:v>4.8</c:v>
                </c:pt>
                <c:pt idx="97">
                  <c:v>4.8499999999999996</c:v>
                </c:pt>
                <c:pt idx="98">
                  <c:v>4.9000000000000004</c:v>
                </c:pt>
                <c:pt idx="99">
                  <c:v>4.95</c:v>
                </c:pt>
                <c:pt idx="100">
                  <c:v>5</c:v>
                </c:pt>
                <c:pt idx="101">
                  <c:v>5.05</c:v>
                </c:pt>
                <c:pt idx="102">
                  <c:v>5.0999999999999996</c:v>
                </c:pt>
                <c:pt idx="103">
                  <c:v>5.1499999999999995</c:v>
                </c:pt>
                <c:pt idx="104">
                  <c:v>5.2</c:v>
                </c:pt>
                <c:pt idx="105">
                  <c:v>5.25</c:v>
                </c:pt>
                <c:pt idx="106">
                  <c:v>5.3</c:v>
                </c:pt>
                <c:pt idx="107">
                  <c:v>5.35</c:v>
                </c:pt>
                <c:pt idx="108">
                  <c:v>5.4</c:v>
                </c:pt>
                <c:pt idx="109">
                  <c:v>5.45</c:v>
                </c:pt>
                <c:pt idx="110">
                  <c:v>5.5</c:v>
                </c:pt>
                <c:pt idx="111">
                  <c:v>5.55</c:v>
                </c:pt>
                <c:pt idx="112">
                  <c:v>5.6</c:v>
                </c:pt>
                <c:pt idx="113">
                  <c:v>5.6499999999999995</c:v>
                </c:pt>
                <c:pt idx="114">
                  <c:v>5.7</c:v>
                </c:pt>
                <c:pt idx="115">
                  <c:v>5.75</c:v>
                </c:pt>
                <c:pt idx="116">
                  <c:v>5.8</c:v>
                </c:pt>
                <c:pt idx="117">
                  <c:v>5.85</c:v>
                </c:pt>
                <c:pt idx="118">
                  <c:v>5.9</c:v>
                </c:pt>
                <c:pt idx="119">
                  <c:v>5.95</c:v>
                </c:pt>
                <c:pt idx="120">
                  <c:v>6</c:v>
                </c:pt>
                <c:pt idx="121">
                  <c:v>6.05</c:v>
                </c:pt>
                <c:pt idx="122">
                  <c:v>6.1</c:v>
                </c:pt>
                <c:pt idx="123">
                  <c:v>6.1499999999999995</c:v>
                </c:pt>
                <c:pt idx="124">
                  <c:v>6.2</c:v>
                </c:pt>
                <c:pt idx="125">
                  <c:v>6.25</c:v>
                </c:pt>
                <c:pt idx="126">
                  <c:v>6.3</c:v>
                </c:pt>
                <c:pt idx="127">
                  <c:v>6.35</c:v>
                </c:pt>
                <c:pt idx="128">
                  <c:v>6.4</c:v>
                </c:pt>
                <c:pt idx="129">
                  <c:v>6.45</c:v>
                </c:pt>
                <c:pt idx="130">
                  <c:v>6.5</c:v>
                </c:pt>
                <c:pt idx="131">
                  <c:v>6.55</c:v>
                </c:pt>
                <c:pt idx="132">
                  <c:v>6.6</c:v>
                </c:pt>
                <c:pt idx="133">
                  <c:v>6.6499999999999995</c:v>
                </c:pt>
                <c:pt idx="134">
                  <c:v>6.7</c:v>
                </c:pt>
                <c:pt idx="135">
                  <c:v>6.75</c:v>
                </c:pt>
                <c:pt idx="136">
                  <c:v>6.8</c:v>
                </c:pt>
                <c:pt idx="137">
                  <c:v>6.85</c:v>
                </c:pt>
                <c:pt idx="138">
                  <c:v>6.9</c:v>
                </c:pt>
                <c:pt idx="139">
                  <c:v>6.95</c:v>
                </c:pt>
                <c:pt idx="140">
                  <c:v>7</c:v>
                </c:pt>
                <c:pt idx="141">
                  <c:v>7.05</c:v>
                </c:pt>
                <c:pt idx="142">
                  <c:v>7.1</c:v>
                </c:pt>
                <c:pt idx="143">
                  <c:v>7.1499999999999995</c:v>
                </c:pt>
                <c:pt idx="144">
                  <c:v>7.2</c:v>
                </c:pt>
                <c:pt idx="145">
                  <c:v>7.25</c:v>
                </c:pt>
                <c:pt idx="146">
                  <c:v>7.3</c:v>
                </c:pt>
                <c:pt idx="147">
                  <c:v>7.35</c:v>
                </c:pt>
                <c:pt idx="148">
                  <c:v>7.4</c:v>
                </c:pt>
                <c:pt idx="149">
                  <c:v>7.45</c:v>
                </c:pt>
                <c:pt idx="150">
                  <c:v>7.5</c:v>
                </c:pt>
                <c:pt idx="151">
                  <c:v>7.55</c:v>
                </c:pt>
                <c:pt idx="152">
                  <c:v>7.6</c:v>
                </c:pt>
                <c:pt idx="153">
                  <c:v>7.6499999999999995</c:v>
                </c:pt>
                <c:pt idx="154">
                  <c:v>7.7</c:v>
                </c:pt>
                <c:pt idx="155">
                  <c:v>7.75</c:v>
                </c:pt>
                <c:pt idx="156">
                  <c:v>7.8</c:v>
                </c:pt>
                <c:pt idx="157">
                  <c:v>7.85</c:v>
                </c:pt>
                <c:pt idx="158">
                  <c:v>7.9</c:v>
                </c:pt>
                <c:pt idx="159">
                  <c:v>7.95</c:v>
                </c:pt>
                <c:pt idx="160">
                  <c:v>8</c:v>
                </c:pt>
                <c:pt idx="161">
                  <c:v>8.0500000000000007</c:v>
                </c:pt>
                <c:pt idx="162">
                  <c:v>8.1</c:v>
                </c:pt>
                <c:pt idx="163">
                  <c:v>8.15</c:v>
                </c:pt>
                <c:pt idx="164">
                  <c:v>8.2000000000000011</c:v>
                </c:pt>
                <c:pt idx="165">
                  <c:v>8.25</c:v>
                </c:pt>
                <c:pt idx="166">
                  <c:v>8.3000000000000007</c:v>
                </c:pt>
                <c:pt idx="167">
                  <c:v>8.3500000000000068</c:v>
                </c:pt>
                <c:pt idx="168">
                  <c:v>8.4</c:v>
                </c:pt>
                <c:pt idx="169">
                  <c:v>8.4500000000000028</c:v>
                </c:pt>
                <c:pt idx="170">
                  <c:v>8.5</c:v>
                </c:pt>
                <c:pt idx="171">
                  <c:v>8.5500000000000007</c:v>
                </c:pt>
                <c:pt idx="172">
                  <c:v>8.6</c:v>
                </c:pt>
                <c:pt idx="173">
                  <c:v>8.65</c:v>
                </c:pt>
                <c:pt idx="174">
                  <c:v>8.7000000000000011</c:v>
                </c:pt>
                <c:pt idx="175">
                  <c:v>8.75</c:v>
                </c:pt>
                <c:pt idx="176">
                  <c:v>8.8000000000000007</c:v>
                </c:pt>
                <c:pt idx="177">
                  <c:v>8.8500000000000068</c:v>
                </c:pt>
                <c:pt idx="178">
                  <c:v>8.9</c:v>
                </c:pt>
                <c:pt idx="179">
                  <c:v>8.9500000000000028</c:v>
                </c:pt>
                <c:pt idx="180">
                  <c:v>9</c:v>
                </c:pt>
                <c:pt idx="181">
                  <c:v>9.0500000000000007</c:v>
                </c:pt>
                <c:pt idx="182">
                  <c:v>9.1</c:v>
                </c:pt>
                <c:pt idx="183">
                  <c:v>9.15</c:v>
                </c:pt>
                <c:pt idx="184">
                  <c:v>9.2000000000000011</c:v>
                </c:pt>
                <c:pt idx="185">
                  <c:v>9.25</c:v>
                </c:pt>
                <c:pt idx="186">
                  <c:v>9.3000000000000007</c:v>
                </c:pt>
                <c:pt idx="187">
                  <c:v>9.3500000000000068</c:v>
                </c:pt>
                <c:pt idx="188">
                  <c:v>9.4</c:v>
                </c:pt>
                <c:pt idx="189">
                  <c:v>9.4500000000000028</c:v>
                </c:pt>
                <c:pt idx="190">
                  <c:v>9.5</c:v>
                </c:pt>
                <c:pt idx="191">
                  <c:v>9.5500000000000007</c:v>
                </c:pt>
                <c:pt idx="192">
                  <c:v>9.6</c:v>
                </c:pt>
                <c:pt idx="193">
                  <c:v>9.65</c:v>
                </c:pt>
                <c:pt idx="194">
                  <c:v>9.7000000000000011</c:v>
                </c:pt>
                <c:pt idx="195">
                  <c:v>9.75</c:v>
                </c:pt>
                <c:pt idx="196">
                  <c:v>9.8000000000000007</c:v>
                </c:pt>
                <c:pt idx="197">
                  <c:v>9.8500000000000068</c:v>
                </c:pt>
                <c:pt idx="198">
                  <c:v>9.9</c:v>
                </c:pt>
                <c:pt idx="199">
                  <c:v>9.9500000000000028</c:v>
                </c:pt>
                <c:pt idx="200">
                  <c:v>10</c:v>
                </c:pt>
                <c:pt idx="201">
                  <c:v>10.050000000000002</c:v>
                </c:pt>
                <c:pt idx="202">
                  <c:v>10.1</c:v>
                </c:pt>
                <c:pt idx="203">
                  <c:v>10.15</c:v>
                </c:pt>
                <c:pt idx="204">
                  <c:v>10.200000000000001</c:v>
                </c:pt>
                <c:pt idx="205">
                  <c:v>10.25</c:v>
                </c:pt>
                <c:pt idx="206">
                  <c:v>10.3</c:v>
                </c:pt>
                <c:pt idx="207">
                  <c:v>10.350000000000026</c:v>
                </c:pt>
                <c:pt idx="208">
                  <c:v>10.4</c:v>
                </c:pt>
                <c:pt idx="209">
                  <c:v>10.450000000000006</c:v>
                </c:pt>
                <c:pt idx="210">
                  <c:v>10.5</c:v>
                </c:pt>
                <c:pt idx="211">
                  <c:v>10.55</c:v>
                </c:pt>
                <c:pt idx="212">
                  <c:v>10.6</c:v>
                </c:pt>
                <c:pt idx="213">
                  <c:v>10.65</c:v>
                </c:pt>
                <c:pt idx="214">
                  <c:v>10.7</c:v>
                </c:pt>
                <c:pt idx="215">
                  <c:v>10.75</c:v>
                </c:pt>
                <c:pt idx="216">
                  <c:v>10.8</c:v>
                </c:pt>
                <c:pt idx="217">
                  <c:v>10.850000000000026</c:v>
                </c:pt>
                <c:pt idx="218">
                  <c:v>10.9</c:v>
                </c:pt>
                <c:pt idx="219">
                  <c:v>10.950000000000006</c:v>
                </c:pt>
                <c:pt idx="220">
                  <c:v>11</c:v>
                </c:pt>
                <c:pt idx="221">
                  <c:v>11.05</c:v>
                </c:pt>
                <c:pt idx="222">
                  <c:v>11.1</c:v>
                </c:pt>
                <c:pt idx="223">
                  <c:v>11.15</c:v>
                </c:pt>
                <c:pt idx="224">
                  <c:v>11.2</c:v>
                </c:pt>
                <c:pt idx="225">
                  <c:v>11.25</c:v>
                </c:pt>
                <c:pt idx="226">
                  <c:v>11.3</c:v>
                </c:pt>
                <c:pt idx="227">
                  <c:v>11.350000000000026</c:v>
                </c:pt>
                <c:pt idx="228">
                  <c:v>11.4</c:v>
                </c:pt>
                <c:pt idx="229">
                  <c:v>11.450000000000006</c:v>
                </c:pt>
                <c:pt idx="230">
                  <c:v>11.5</c:v>
                </c:pt>
                <c:pt idx="231">
                  <c:v>11.55</c:v>
                </c:pt>
                <c:pt idx="232">
                  <c:v>11.6</c:v>
                </c:pt>
                <c:pt idx="233">
                  <c:v>11.65</c:v>
                </c:pt>
                <c:pt idx="234">
                  <c:v>11.7</c:v>
                </c:pt>
                <c:pt idx="235">
                  <c:v>11.75</c:v>
                </c:pt>
                <c:pt idx="236">
                  <c:v>11.8</c:v>
                </c:pt>
                <c:pt idx="237">
                  <c:v>11.850000000000026</c:v>
                </c:pt>
                <c:pt idx="238">
                  <c:v>11.9</c:v>
                </c:pt>
                <c:pt idx="239">
                  <c:v>11.950000000000006</c:v>
                </c:pt>
                <c:pt idx="240">
                  <c:v>12</c:v>
                </c:pt>
                <c:pt idx="241">
                  <c:v>12.05</c:v>
                </c:pt>
                <c:pt idx="242">
                  <c:v>12.1</c:v>
                </c:pt>
                <c:pt idx="243">
                  <c:v>12.15</c:v>
                </c:pt>
                <c:pt idx="244">
                  <c:v>12.2</c:v>
                </c:pt>
                <c:pt idx="245">
                  <c:v>12.25</c:v>
                </c:pt>
                <c:pt idx="246">
                  <c:v>12.3</c:v>
                </c:pt>
                <c:pt idx="247">
                  <c:v>12.350000000000026</c:v>
                </c:pt>
                <c:pt idx="248">
                  <c:v>12.4</c:v>
                </c:pt>
                <c:pt idx="249">
                  <c:v>12.450000000000006</c:v>
                </c:pt>
                <c:pt idx="250">
                  <c:v>12.5</c:v>
                </c:pt>
                <c:pt idx="251">
                  <c:v>12.55</c:v>
                </c:pt>
                <c:pt idx="252">
                  <c:v>12.6</c:v>
                </c:pt>
                <c:pt idx="253">
                  <c:v>12.65</c:v>
                </c:pt>
                <c:pt idx="254">
                  <c:v>12.7</c:v>
                </c:pt>
                <c:pt idx="255">
                  <c:v>12.75</c:v>
                </c:pt>
                <c:pt idx="256">
                  <c:v>12.8</c:v>
                </c:pt>
                <c:pt idx="257">
                  <c:v>12.850000000000026</c:v>
                </c:pt>
                <c:pt idx="258">
                  <c:v>12.9</c:v>
                </c:pt>
                <c:pt idx="259">
                  <c:v>12.950000000000006</c:v>
                </c:pt>
                <c:pt idx="260">
                  <c:v>13</c:v>
                </c:pt>
                <c:pt idx="261">
                  <c:v>13.05</c:v>
                </c:pt>
                <c:pt idx="262">
                  <c:v>13.1</c:v>
                </c:pt>
                <c:pt idx="263">
                  <c:v>13.15</c:v>
                </c:pt>
                <c:pt idx="264">
                  <c:v>13.2</c:v>
                </c:pt>
                <c:pt idx="265">
                  <c:v>13.25</c:v>
                </c:pt>
                <c:pt idx="266">
                  <c:v>13.3</c:v>
                </c:pt>
                <c:pt idx="267">
                  <c:v>13.350000000000026</c:v>
                </c:pt>
                <c:pt idx="268">
                  <c:v>13.4</c:v>
                </c:pt>
                <c:pt idx="269">
                  <c:v>13.450000000000006</c:v>
                </c:pt>
                <c:pt idx="270">
                  <c:v>13.5</c:v>
                </c:pt>
                <c:pt idx="271">
                  <c:v>13.55</c:v>
                </c:pt>
                <c:pt idx="272">
                  <c:v>13.6</c:v>
                </c:pt>
                <c:pt idx="273">
                  <c:v>13.65</c:v>
                </c:pt>
                <c:pt idx="274">
                  <c:v>13.7</c:v>
                </c:pt>
                <c:pt idx="275">
                  <c:v>13.75</c:v>
                </c:pt>
                <c:pt idx="276">
                  <c:v>13.8</c:v>
                </c:pt>
                <c:pt idx="277">
                  <c:v>13.850000000000026</c:v>
                </c:pt>
                <c:pt idx="278">
                  <c:v>13.9</c:v>
                </c:pt>
                <c:pt idx="279">
                  <c:v>13.950000000000006</c:v>
                </c:pt>
                <c:pt idx="280">
                  <c:v>14</c:v>
                </c:pt>
                <c:pt idx="281">
                  <c:v>14.05</c:v>
                </c:pt>
                <c:pt idx="282">
                  <c:v>14.1</c:v>
                </c:pt>
                <c:pt idx="283">
                  <c:v>14.15</c:v>
                </c:pt>
                <c:pt idx="284">
                  <c:v>14.2</c:v>
                </c:pt>
                <c:pt idx="285">
                  <c:v>14.25</c:v>
                </c:pt>
                <c:pt idx="286">
                  <c:v>14.3</c:v>
                </c:pt>
                <c:pt idx="287">
                  <c:v>14.350000000000026</c:v>
                </c:pt>
                <c:pt idx="288">
                  <c:v>14.4</c:v>
                </c:pt>
                <c:pt idx="289">
                  <c:v>14.450000000000006</c:v>
                </c:pt>
                <c:pt idx="290">
                  <c:v>14.5</c:v>
                </c:pt>
                <c:pt idx="291">
                  <c:v>14.55</c:v>
                </c:pt>
                <c:pt idx="292">
                  <c:v>14.6</c:v>
                </c:pt>
                <c:pt idx="293">
                  <c:v>14.65</c:v>
                </c:pt>
                <c:pt idx="294">
                  <c:v>14.7</c:v>
                </c:pt>
                <c:pt idx="295">
                  <c:v>14.75</c:v>
                </c:pt>
                <c:pt idx="296">
                  <c:v>14.8</c:v>
                </c:pt>
                <c:pt idx="297">
                  <c:v>14.850000000000026</c:v>
                </c:pt>
                <c:pt idx="298">
                  <c:v>14.9</c:v>
                </c:pt>
                <c:pt idx="299">
                  <c:v>14.950000000000006</c:v>
                </c:pt>
                <c:pt idx="300">
                  <c:v>15</c:v>
                </c:pt>
                <c:pt idx="301">
                  <c:v>15.05</c:v>
                </c:pt>
                <c:pt idx="302">
                  <c:v>15.1</c:v>
                </c:pt>
                <c:pt idx="303">
                  <c:v>15.15</c:v>
                </c:pt>
                <c:pt idx="304">
                  <c:v>15.2</c:v>
                </c:pt>
                <c:pt idx="305">
                  <c:v>15.25</c:v>
                </c:pt>
                <c:pt idx="306">
                  <c:v>15.3</c:v>
                </c:pt>
                <c:pt idx="307">
                  <c:v>15.350000000000026</c:v>
                </c:pt>
                <c:pt idx="308">
                  <c:v>15.4</c:v>
                </c:pt>
                <c:pt idx="309">
                  <c:v>15.450000000000006</c:v>
                </c:pt>
                <c:pt idx="310">
                  <c:v>15.5</c:v>
                </c:pt>
                <c:pt idx="311">
                  <c:v>15.55</c:v>
                </c:pt>
                <c:pt idx="312">
                  <c:v>15.6</c:v>
                </c:pt>
                <c:pt idx="313">
                  <c:v>15.65</c:v>
                </c:pt>
                <c:pt idx="314">
                  <c:v>15.7</c:v>
                </c:pt>
                <c:pt idx="315">
                  <c:v>15.75</c:v>
                </c:pt>
                <c:pt idx="316">
                  <c:v>15.8</c:v>
                </c:pt>
                <c:pt idx="317">
                  <c:v>15.850000000000026</c:v>
                </c:pt>
                <c:pt idx="318">
                  <c:v>15.9</c:v>
                </c:pt>
                <c:pt idx="319">
                  <c:v>15.950000000000006</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numCache>
            </c:numRef>
          </c:xVal>
          <c:yVal>
            <c:numRef>
              <c:f>Fragility!$Y$3:$Y$402</c:f>
              <c:numCache>
                <c:formatCode>General</c:formatCode>
                <c:ptCount val="400"/>
                <c:pt idx="0">
                  <c:v>3.6485712069449127E-15</c:v>
                </c:pt>
                <c:pt idx="1">
                  <c:v>7.1307157142099124E-5</c:v>
                </c:pt>
                <c:pt idx="2">
                  <c:v>9.7031212949439728E-4</c:v>
                </c:pt>
                <c:pt idx="3">
                  <c:v>3.6036195998251012E-3</c:v>
                </c:pt>
                <c:pt idx="4">
                  <c:v>8.3157603141286261E-3</c:v>
                </c:pt>
                <c:pt idx="5">
                  <c:v>1.5080025220917772E-2</c:v>
                </c:pt>
                <c:pt idx="6">
                  <c:v>2.370070172315775E-2</c:v>
                </c:pt>
                <c:pt idx="7">
                  <c:v>3.3922212990781679E-2</c:v>
                </c:pt>
                <c:pt idx="8">
                  <c:v>4.5481835281570786E-2</c:v>
                </c:pt>
                <c:pt idx="9">
                  <c:v>5.8133390338323924E-2</c:v>
                </c:pt>
                <c:pt idx="10">
                  <c:v>7.1656529025913129E-2</c:v>
                </c:pt>
                <c:pt idx="11">
                  <c:v>8.5859009608485068E-2</c:v>
                </c:pt>
                <c:pt idx="12">
                  <c:v>0.10057569819154</c:v>
                </c:pt>
                <c:pt idx="13">
                  <c:v>0.11566616803769576</c:v>
                </c:pt>
                <c:pt idx="14">
                  <c:v>0.13101183539409494</c:v>
                </c:pt>
                <c:pt idx="15">
                  <c:v>0.14651308829204199</c:v>
                </c:pt>
                <c:pt idx="16">
                  <c:v>0.16208661692862567</c:v>
                </c:pt>
                <c:pt idx="17">
                  <c:v>0.17766302706662895</c:v>
                </c:pt>
                <c:pt idx="18">
                  <c:v>0.19318475385382688</c:v>
                </c:pt>
                <c:pt idx="19">
                  <c:v>0.20860426265882603</c:v>
                </c:pt>
                <c:pt idx="20">
                  <c:v>0.22388251016833738</c:v>
                </c:pt>
                <c:pt idx="21">
                  <c:v>0.23898763467710576</c:v>
                </c:pt>
                <c:pt idx="22">
                  <c:v>0.25389384471276644</c:v>
                </c:pt>
                <c:pt idx="23">
                  <c:v>0.26858047745627245</c:v>
                </c:pt>
                <c:pt idx="24">
                  <c:v>0.28303120156162476</c:v>
                </c:pt>
                <c:pt idx="25">
                  <c:v>0.29723334228531029</c:v>
                </c:pt>
                <c:pt idx="26">
                  <c:v>0.31117730997908405</c:v>
                </c:pt>
                <c:pt idx="27">
                  <c:v>0.32485611583958346</c:v>
                </c:pt>
                <c:pt idx="28">
                  <c:v>0.33826496129711597</c:v>
                </c:pt>
                <c:pt idx="29">
                  <c:v>0.35140088956829701</c:v>
                </c:pt>
                <c:pt idx="30">
                  <c:v>0.36426248972079567</c:v>
                </c:pt>
                <c:pt idx="31">
                  <c:v>0.37684964513785907</c:v>
                </c:pt>
                <c:pt idx="32">
                  <c:v>0.38916331956536387</c:v>
                </c:pt>
                <c:pt idx="33">
                  <c:v>0.40120537500948023</c:v>
                </c:pt>
                <c:pt idx="34">
                  <c:v>0.41297841666127288</c:v>
                </c:pt>
                <c:pt idx="35">
                  <c:v>0.42448566078571154</c:v>
                </c:pt>
                <c:pt idx="36">
                  <c:v>0.43573082214756281</c:v>
                </c:pt>
                <c:pt idx="37">
                  <c:v>0.44671801808023026</c:v>
                </c:pt>
                <c:pt idx="38">
                  <c:v>0.45745168674879733</c:v>
                </c:pt>
                <c:pt idx="39">
                  <c:v>0.46793651753373877</c:v>
                </c:pt>
                <c:pt idx="40">
                  <c:v>0.47817739177554947</c:v>
                </c:pt>
                <c:pt idx="41">
                  <c:v>0.48817933238526151</c:v>
                </c:pt>
                <c:pt idx="42">
                  <c:v>0.49794746104873516</c:v>
                </c:pt>
                <c:pt idx="43">
                  <c:v>0.50748696194028209</c:v>
                </c:pt>
                <c:pt idx="44">
                  <c:v>0.51680305102067392</c:v>
                </c:pt>
                <c:pt idx="45">
                  <c:v>0.5259009501279861</c:v>
                </c:pt>
                <c:pt idx="46">
                  <c:v>0.53478586518566806</c:v>
                </c:pt>
                <c:pt idx="47">
                  <c:v>0.5434629679468379</c:v>
                </c:pt>
                <c:pt idx="48">
                  <c:v>0.55193738077812859</c:v>
                </c:pt>
                <c:pt idx="49">
                  <c:v>0.56021416405510949</c:v>
                </c:pt>
                <c:pt idx="50">
                  <c:v>0.56829830580272656</c:v>
                </c:pt>
                <c:pt idx="51">
                  <c:v>0.57619471326379934</c:v>
                </c:pt>
                <c:pt idx="52">
                  <c:v>0.58390820612339056</c:v>
                </c:pt>
                <c:pt idx="53">
                  <c:v>0.59144351115461258</c:v>
                </c:pt>
                <c:pt idx="54">
                  <c:v>0.5988052580824057</c:v>
                </c:pt>
                <c:pt idx="55">
                  <c:v>0.60599797649083753</c:v>
                </c:pt>
                <c:pt idx="56">
                  <c:v>0.61302609362245164</c:v>
                </c:pt>
                <c:pt idx="57">
                  <c:v>0.61989393293931438</c:v>
                </c:pt>
                <c:pt idx="58">
                  <c:v>0.62660571333188619</c:v>
                </c:pt>
                <c:pt idx="59">
                  <c:v>0.63316554887888765</c:v>
                </c:pt>
                <c:pt idx="60">
                  <c:v>0.6395774490730296</c:v>
                </c:pt>
                <c:pt idx="61">
                  <c:v>0.64584531943916834</c:v>
                </c:pt>
                <c:pt idx="62">
                  <c:v>0.65197296248196213</c:v>
                </c:pt>
                <c:pt idx="63">
                  <c:v>0.65796407890831365</c:v>
                </c:pt>
                <c:pt idx="64">
                  <c:v>0.66382226907636666</c:v>
                </c:pt>
                <c:pt idx="65">
                  <c:v>0.66955103463111476</c:v>
                </c:pt>
                <c:pt idx="66">
                  <c:v>0.67515378029037465</c:v>
                </c:pt>
                <c:pt idx="67">
                  <c:v>0.6806338157513695</c:v>
                </c:pt>
                <c:pt idx="68">
                  <c:v>0.68599435769064065</c:v>
                </c:pt>
                <c:pt idx="69">
                  <c:v>0.69123853183544959</c:v>
                </c:pt>
                <c:pt idx="70">
                  <c:v>0.69636937508678953</c:v>
                </c:pt>
                <c:pt idx="71">
                  <c:v>0.70138983767723184</c:v>
                </c:pt>
                <c:pt idx="72">
                  <c:v>0.70630278534950519</c:v>
                </c:pt>
                <c:pt idx="73">
                  <c:v>0.71111100154343765</c:v>
                </c:pt>
                <c:pt idx="74">
                  <c:v>0.71581718958092444</c:v>
                </c:pt>
                <c:pt idx="75">
                  <c:v>0.72042397484020659</c:v>
                </c:pt>
                <c:pt idx="76">
                  <c:v>0.72493390691175186</c:v>
                </c:pt>
                <c:pt idx="77">
                  <c:v>0.72934946172999171</c:v>
                </c:pt>
                <c:pt idx="78">
                  <c:v>0.73367304367530473</c:v>
                </c:pt>
                <c:pt idx="79">
                  <c:v>0.73790698764210783</c:v>
                </c:pt>
                <c:pt idx="80">
                  <c:v>0.74205356106989795</c:v>
                </c:pt>
                <c:pt idx="81">
                  <c:v>0.74611496593378368</c:v>
                </c:pt>
                <c:pt idx="82">
                  <c:v>0.75009334069297162</c:v>
                </c:pt>
                <c:pt idx="83">
                  <c:v>0.75399076219513073</c:v>
                </c:pt>
                <c:pt idx="84">
                  <c:v>0.75780924753540213</c:v>
                </c:pt>
                <c:pt idx="85">
                  <c:v>0.76155075586936649</c:v>
                </c:pt>
                <c:pt idx="86">
                  <c:v>0.76521719017935541</c:v>
                </c:pt>
                <c:pt idx="87">
                  <c:v>0.76881039899349901</c:v>
                </c:pt>
                <c:pt idx="88">
                  <c:v>0.77233217805800969</c:v>
                </c:pt>
                <c:pt idx="89">
                  <c:v>0.77578427196268163</c:v>
                </c:pt>
                <c:pt idx="90">
                  <c:v>0.77916837571964337</c:v>
                </c:pt>
                <c:pt idx="91">
                  <c:v>0.78248613629632857</c:v>
                </c:pt>
                <c:pt idx="92">
                  <c:v>0.78573915410295658</c:v>
                </c:pt>
                <c:pt idx="93">
                  <c:v>0.78892898443535953</c:v>
                </c:pt>
                <c:pt idx="94">
                  <c:v>0.79205713887392148</c:v>
                </c:pt>
                <c:pt idx="95">
                  <c:v>0.79512508663951076</c:v>
                </c:pt>
                <c:pt idx="96">
                  <c:v>0.79813425590715936</c:v>
                </c:pt>
                <c:pt idx="97">
                  <c:v>0.80108603507895237</c:v>
                </c:pt>
                <c:pt idx="98">
                  <c:v>0.80398177401625648</c:v>
                </c:pt>
                <c:pt idx="99">
                  <c:v>0.80682278523315853</c:v>
                </c:pt>
                <c:pt idx="100">
                  <c:v>0.80961034505161356</c:v>
                </c:pt>
                <c:pt idx="101">
                  <c:v>0.81234569471954265</c:v>
                </c:pt>
                <c:pt idx="102">
                  <c:v>0.81503004149278768</c:v>
                </c:pt>
                <c:pt idx="103">
                  <c:v>0.81766455968212803</c:v>
                </c:pt>
                <c:pt idx="104">
                  <c:v>0.8202503916662075</c:v>
                </c:pt>
                <c:pt idx="105">
                  <c:v>0.82278864887150061</c:v>
                </c:pt>
                <c:pt idx="106">
                  <c:v>0.82528041272027663</c:v>
                </c:pt>
                <c:pt idx="107">
                  <c:v>0.82772673554756504</c:v>
                </c:pt>
                <c:pt idx="108">
                  <c:v>0.83012864148810495</c:v>
                </c:pt>
                <c:pt idx="109">
                  <c:v>0.83248712733409991</c:v>
                </c:pt>
                <c:pt idx="110">
                  <c:v>0.83480316336511562</c:v>
                </c:pt>
                <c:pt idx="111">
                  <c:v>0.83707769415035471</c:v>
                </c:pt>
                <c:pt idx="112">
                  <c:v>0.83931163932489705</c:v>
                </c:pt>
                <c:pt idx="113">
                  <c:v>0.84150589434022982</c:v>
                </c:pt>
                <c:pt idx="114">
                  <c:v>0.84366133119044462</c:v>
                </c:pt>
                <c:pt idx="115">
                  <c:v>0.8457787991142478</c:v>
                </c:pt>
                <c:pt idx="116">
                  <c:v>0.84785912527423912</c:v>
                </c:pt>
                <c:pt idx="117">
                  <c:v>0.84990311541384667</c:v>
                </c:pt>
                <c:pt idx="118">
                  <c:v>0.85191155449271205</c:v>
                </c:pt>
                <c:pt idx="119">
                  <c:v>0.85388520730154716</c:v>
                </c:pt>
                <c:pt idx="120">
                  <c:v>0.85582481905656693</c:v>
                </c:pt>
                <c:pt idx="121">
                  <c:v>0.85773111597492169</c:v>
                </c:pt>
                <c:pt idx="122">
                  <c:v>0.85960480583125176</c:v>
                </c:pt>
                <c:pt idx="123">
                  <c:v>0.86144657849611062</c:v>
                </c:pt>
                <c:pt idx="124">
                  <c:v>0.86325710645708775</c:v>
                </c:pt>
                <c:pt idx="125">
                  <c:v>0.86503704532301162</c:v>
                </c:pt>
                <c:pt idx="126">
                  <c:v>0.86678703431190063</c:v>
                </c:pt>
                <c:pt idx="127">
                  <c:v>0.86850769672314765</c:v>
                </c:pt>
                <c:pt idx="128">
                  <c:v>0.87019964039472886</c:v>
                </c:pt>
                <c:pt idx="129">
                  <c:v>0.87186345814541244</c:v>
                </c:pt>
                <c:pt idx="130">
                  <c:v>0.87349972820326083</c:v>
                </c:pt>
                <c:pt idx="131">
                  <c:v>0.87510901462018487</c:v>
                </c:pt>
                <c:pt idx="132">
                  <c:v>0.8766918676732407</c:v>
                </c:pt>
                <c:pt idx="133">
                  <c:v>0.8782488242535692</c:v>
                </c:pt>
                <c:pt idx="134">
                  <c:v>0.87978040824265313</c:v>
                </c:pt>
                <c:pt idx="135">
                  <c:v>0.88128713087694255</c:v>
                </c:pt>
                <c:pt idx="136">
                  <c:v>0.88276949110092251</c:v>
                </c:pt>
                <c:pt idx="137">
                  <c:v>0.88422797590891689</c:v>
                </c:pt>
                <c:pt idx="138">
                  <c:v>0.88566306067669842</c:v>
                </c:pt>
                <c:pt idx="139">
                  <c:v>0.88707520948218765</c:v>
                </c:pt>
                <c:pt idx="140">
                  <c:v>0.88846487541657193</c:v>
                </c:pt>
                <c:pt idx="141">
                  <c:v>0.88983250088560129</c:v>
                </c:pt>
                <c:pt idx="142">
                  <c:v>0.89117851790167468</c:v>
                </c:pt>
                <c:pt idx="143">
                  <c:v>0.89250334836669487</c:v>
                </c:pt>
                <c:pt idx="144">
                  <c:v>0.89380740434663952</c:v>
                </c:pt>
                <c:pt idx="145">
                  <c:v>0.89509108833725759</c:v>
                </c:pt>
                <c:pt idx="146">
                  <c:v>0.8963547935220415</c:v>
                </c:pt>
                <c:pt idx="147">
                  <c:v>0.89759890402210751</c:v>
                </c:pt>
                <c:pt idx="148">
                  <c:v>0.8988237951386</c:v>
                </c:pt>
                <c:pt idx="149">
                  <c:v>0.90002983358772348</c:v>
                </c:pt>
                <c:pt idx="150">
                  <c:v>0.9012173777286725</c:v>
                </c:pt>
                <c:pt idx="151">
                  <c:v>0.90238677778484244</c:v>
                </c:pt>
                <c:pt idx="152">
                  <c:v>0.90353837605823706</c:v>
                </c:pt>
                <c:pt idx="153">
                  <c:v>0.90467250713750369</c:v>
                </c:pt>
                <c:pt idx="154">
                  <c:v>0.90578949809993003</c:v>
                </c:pt>
                <c:pt idx="155">
                  <c:v>0.90688966870728416</c:v>
                </c:pt>
                <c:pt idx="156">
                  <c:v>0.90797333159593352</c:v>
                </c:pt>
                <c:pt idx="157">
                  <c:v>0.90904079246135061</c:v>
                </c:pt>
                <c:pt idx="158">
                  <c:v>0.9100923502371997</c:v>
                </c:pt>
                <c:pt idx="159">
                  <c:v>0.91112829726920064</c:v>
                </c:pt>
                <c:pt idx="160">
                  <c:v>0.91214891948381871</c:v>
                </c:pt>
                <c:pt idx="161">
                  <c:v>0.91315449655223613</c:v>
                </c:pt>
                <c:pt idx="162">
                  <c:v>0.91414530204945266</c:v>
                </c:pt>
                <c:pt idx="163">
                  <c:v>0.91512160360868899</c:v>
                </c:pt>
                <c:pt idx="164">
                  <c:v>0.91608366307152811</c:v>
                </c:pt>
                <c:pt idx="165">
                  <c:v>0.91703173663379112</c:v>
                </c:pt>
                <c:pt idx="166">
                  <c:v>0.91796607498682858</c:v>
                </c:pt>
                <c:pt idx="167">
                  <c:v>0.91888692345543355</c:v>
                </c:pt>
                <c:pt idx="168">
                  <c:v>0.9197945221312086</c:v>
                </c:pt>
                <c:pt idx="169">
                  <c:v>0.9206891060025526</c:v>
                </c:pt>
                <c:pt idx="170">
                  <c:v>0.9215709050808325</c:v>
                </c:pt>
                <c:pt idx="171">
                  <c:v>0.92244014452302769</c:v>
                </c:pt>
                <c:pt idx="172">
                  <c:v>0.92329704475092556</c:v>
                </c:pt>
                <c:pt idx="173">
                  <c:v>0.92414182156703562</c:v>
                </c:pt>
                <c:pt idx="174">
                  <c:v>0.92497468626716661</c:v>
                </c:pt>
                <c:pt idx="175">
                  <c:v>0.92579584575001461</c:v>
                </c:pt>
                <c:pt idx="176">
                  <c:v>0.92660550262363961</c:v>
                </c:pt>
                <c:pt idx="177">
                  <c:v>0.92740385530893088</c:v>
                </c:pt>
                <c:pt idx="178">
                  <c:v>0.92819109814052003</c:v>
                </c:pt>
                <c:pt idx="179">
                  <c:v>0.92896742146445899</c:v>
                </c:pt>
                <c:pt idx="180">
                  <c:v>0.92973301173375245</c:v>
                </c:pt>
                <c:pt idx="181">
                  <c:v>0.93048805160085801</c:v>
                </c:pt>
                <c:pt idx="182">
                  <c:v>0.93123272000791235</c:v>
                </c:pt>
                <c:pt idx="183">
                  <c:v>0.9319671922745606</c:v>
                </c:pt>
                <c:pt idx="184">
                  <c:v>0.93269164018312056</c:v>
                </c:pt>
                <c:pt idx="185">
                  <c:v>0.93340623206174567</c:v>
                </c:pt>
                <c:pt idx="186">
                  <c:v>0.93411113286544289</c:v>
                </c:pt>
                <c:pt idx="187">
                  <c:v>0.93480650425450595</c:v>
                </c:pt>
                <c:pt idx="188">
                  <c:v>0.93549250467125356</c:v>
                </c:pt>
                <c:pt idx="189">
                  <c:v>0.93616928941459165</c:v>
                </c:pt>
                <c:pt idx="190">
                  <c:v>0.93683701071254633</c:v>
                </c:pt>
                <c:pt idx="191">
                  <c:v>0.93749581779308255</c:v>
                </c:pt>
                <c:pt idx="192">
                  <c:v>0.9381458569527481</c:v>
                </c:pt>
                <c:pt idx="193">
                  <c:v>0.93878727162390063</c:v>
                </c:pt>
                <c:pt idx="194">
                  <c:v>0.93942020243986313</c:v>
                </c:pt>
                <c:pt idx="195">
                  <c:v>0.94004478729854368</c:v>
                </c:pt>
                <c:pt idx="196">
                  <c:v>0.94066116142437062</c:v>
                </c:pt>
                <c:pt idx="197">
                  <c:v>0.94126945742869894</c:v>
                </c:pt>
                <c:pt idx="198">
                  <c:v>0.94186980536842813</c:v>
                </c:pt>
                <c:pt idx="199">
                  <c:v>0.94246233280344949</c:v>
                </c:pt>
                <c:pt idx="200">
                  <c:v>0.94304716485240858</c:v>
                </c:pt>
                <c:pt idx="201">
                  <c:v>0.94362442424703363</c:v>
                </c:pt>
                <c:pt idx="202">
                  <c:v>0.94419423138520064</c:v>
                </c:pt>
                <c:pt idx="203">
                  <c:v>0.94475670438256243</c:v>
                </c:pt>
                <c:pt idx="204">
                  <c:v>0.94531195912293209</c:v>
                </c:pt>
                <c:pt idx="205">
                  <c:v>0.9458601093074015</c:v>
                </c:pt>
                <c:pt idx="206">
                  <c:v>0.94640126650209178</c:v>
                </c:pt>
                <c:pt idx="207">
                  <c:v>0.9469355401848929</c:v>
                </c:pt>
                <c:pt idx="208">
                  <c:v>0.9474630377909472</c:v>
                </c:pt>
                <c:pt idx="209">
                  <c:v>0.94798386475709906</c:v>
                </c:pt>
                <c:pt idx="210">
                  <c:v>0.9484981245649452</c:v>
                </c:pt>
                <c:pt idx="211">
                  <c:v>0.94900591878323171</c:v>
                </c:pt>
                <c:pt idx="212">
                  <c:v>0.94950734710892259</c:v>
                </c:pt>
                <c:pt idx="213">
                  <c:v>0.95000250740736358</c:v>
                </c:pt>
                <c:pt idx="214">
                  <c:v>0.95049149575144298</c:v>
                </c:pt>
                <c:pt idx="215">
                  <c:v>0.95097440645982434</c:v>
                </c:pt>
                <c:pt idx="216">
                  <c:v>0.95145133213410482</c:v>
                </c:pt>
                <c:pt idx="217">
                  <c:v>0.95192236369538463</c:v>
                </c:pt>
                <c:pt idx="218">
                  <c:v>0.95238759041964449</c:v>
                </c:pt>
                <c:pt idx="219">
                  <c:v>0.95284709997236217</c:v>
                </c:pt>
                <c:pt idx="220">
                  <c:v>0.95330097844236739</c:v>
                </c:pt>
                <c:pt idx="221">
                  <c:v>0.95374931037485322</c:v>
                </c:pt>
                <c:pt idx="222">
                  <c:v>0.95419217880343954</c:v>
                </c:pt>
                <c:pt idx="223">
                  <c:v>0.95462966528190063</c:v>
                </c:pt>
                <c:pt idx="224">
                  <c:v>0.955061849914562</c:v>
                </c:pt>
                <c:pt idx="225">
                  <c:v>0.95548881138643305</c:v>
                </c:pt>
                <c:pt idx="226">
                  <c:v>0.95591062699241514</c:v>
                </c:pt>
                <c:pt idx="227">
                  <c:v>0.95632737266590062</c:v>
                </c:pt>
                <c:pt idx="228">
                  <c:v>0.95673912300660002</c:v>
                </c:pt>
                <c:pt idx="229">
                  <c:v>0.95714595130790003</c:v>
                </c:pt>
                <c:pt idx="230">
                  <c:v>0.95754792958340063</c:v>
                </c:pt>
                <c:pt idx="231">
                  <c:v>0.95794512859294034</c:v>
                </c:pt>
                <c:pt idx="232">
                  <c:v>0.95833761786795557</c:v>
                </c:pt>
                <c:pt idx="233">
                  <c:v>0.9587254657363109</c:v>
                </c:pt>
                <c:pt idx="234">
                  <c:v>0.95910873934652463</c:v>
                </c:pt>
                <c:pt idx="235">
                  <c:v>0.95948750469143951</c:v>
                </c:pt>
                <c:pt idx="236">
                  <c:v>0.95986182663136665</c:v>
                </c:pt>
                <c:pt idx="237">
                  <c:v>0.96023176891664641</c:v>
                </c:pt>
                <c:pt idx="238">
                  <c:v>0.96059739420986134</c:v>
                </c:pt>
                <c:pt idx="239">
                  <c:v>0.96095876410721959</c:v>
                </c:pt>
                <c:pt idx="240">
                  <c:v>0.9613159391598376</c:v>
                </c:pt>
                <c:pt idx="241">
                  <c:v>0.96166897889427261</c:v>
                </c:pt>
                <c:pt idx="242">
                  <c:v>0.96201794183268341</c:v>
                </c:pt>
                <c:pt idx="243">
                  <c:v>0.96236288551259996</c:v>
                </c:pt>
                <c:pt idx="244">
                  <c:v>0.96270386650611472</c:v>
                </c:pt>
                <c:pt idx="245">
                  <c:v>0.96304094043863764</c:v>
                </c:pt>
                <c:pt idx="246">
                  <c:v>0.96337416200756487</c:v>
                </c:pt>
                <c:pt idx="247">
                  <c:v>0.96370358500003706</c:v>
                </c:pt>
                <c:pt idx="248">
                  <c:v>0.96402926231066621</c:v>
                </c:pt>
                <c:pt idx="249">
                  <c:v>0.96435124595867161</c:v>
                </c:pt>
                <c:pt idx="250">
                  <c:v>0.96466958710484274</c:v>
                </c:pt>
                <c:pt idx="251">
                  <c:v>0.96498433606790002</c:v>
                </c:pt>
                <c:pt idx="252">
                  <c:v>0.96529554234060722</c:v>
                </c:pt>
                <c:pt idx="253">
                  <c:v>0.96560325460559282</c:v>
                </c:pt>
                <c:pt idx="254">
                  <c:v>0.96590752075067798</c:v>
                </c:pt>
                <c:pt idx="255">
                  <c:v>0.96620838788410168</c:v>
                </c:pt>
                <c:pt idx="256">
                  <c:v>0.96650590234910361</c:v>
                </c:pt>
                <c:pt idx="257">
                  <c:v>0.9668001097383816</c:v>
                </c:pt>
                <c:pt idx="258">
                  <c:v>0.96709105490839486</c:v>
                </c:pt>
                <c:pt idx="259">
                  <c:v>0.96737878199288041</c:v>
                </c:pt>
                <c:pt idx="260">
                  <c:v>0.96766333441670582</c:v>
                </c:pt>
                <c:pt idx="261">
                  <c:v>0.96794475490886145</c:v>
                </c:pt>
                <c:pt idx="262">
                  <c:v>0.96822308551546066</c:v>
                </c:pt>
                <c:pt idx="263">
                  <c:v>0.9684983676125366</c:v>
                </c:pt>
                <c:pt idx="264">
                  <c:v>0.96877064191830764</c:v>
                </c:pt>
                <c:pt idx="265">
                  <c:v>0.96903994850539465</c:v>
                </c:pt>
                <c:pt idx="266">
                  <c:v>0.96930632681269757</c:v>
                </c:pt>
                <c:pt idx="267">
                  <c:v>0.96956981565703915</c:v>
                </c:pt>
                <c:pt idx="268">
                  <c:v>0.9698304532445805</c:v>
                </c:pt>
                <c:pt idx="269">
                  <c:v>0.97008827718186363</c:v>
                </c:pt>
                <c:pt idx="270">
                  <c:v>0.97034332448697269</c:v>
                </c:pt>
                <c:pt idx="271">
                  <c:v>0.97059563160001705</c:v>
                </c:pt>
                <c:pt idx="272">
                  <c:v>0.97084523439366077</c:v>
                </c:pt>
                <c:pt idx="273">
                  <c:v>0.9710921681834026</c:v>
                </c:pt>
                <c:pt idx="274">
                  <c:v>0.97133646773770221</c:v>
                </c:pt>
                <c:pt idx="275">
                  <c:v>0.97157816728771496</c:v>
                </c:pt>
                <c:pt idx="276">
                  <c:v>0.97181730053690196</c:v>
                </c:pt>
                <c:pt idx="277">
                  <c:v>0.97205390067060005</c:v>
                </c:pt>
                <c:pt idx="278">
                  <c:v>0.97228800036515162</c:v>
                </c:pt>
                <c:pt idx="279">
                  <c:v>0.97251963179707268</c:v>
                </c:pt>
                <c:pt idx="280">
                  <c:v>0.97274882665186979</c:v>
                </c:pt>
                <c:pt idx="281">
                  <c:v>0.97297561613265426</c:v>
                </c:pt>
                <c:pt idx="282">
                  <c:v>0.97320003096885865</c:v>
                </c:pt>
                <c:pt idx="283">
                  <c:v>0.9734221014244604</c:v>
                </c:pt>
                <c:pt idx="284">
                  <c:v>0.97364185730619002</c:v>
                </c:pt>
                <c:pt idx="285">
                  <c:v>0.97385932797141261</c:v>
                </c:pt>
                <c:pt idx="286">
                  <c:v>0.97407454233632962</c:v>
                </c:pt>
                <c:pt idx="287">
                  <c:v>0.97428752888332359</c:v>
                </c:pt>
                <c:pt idx="288">
                  <c:v>0.97449831566870482</c:v>
                </c:pt>
                <c:pt idx="289">
                  <c:v>0.97470693032999522</c:v>
                </c:pt>
                <c:pt idx="290">
                  <c:v>0.97491340009328165</c:v>
                </c:pt>
                <c:pt idx="291">
                  <c:v>0.97511775178029536</c:v>
                </c:pt>
                <c:pt idx="292">
                  <c:v>0.97532001181533079</c:v>
                </c:pt>
                <c:pt idx="293">
                  <c:v>0.97552020623212365</c:v>
                </c:pt>
                <c:pt idx="294">
                  <c:v>0.97571836068051565</c:v>
                </c:pt>
                <c:pt idx="295">
                  <c:v>0.9759145004330676</c:v>
                </c:pt>
                <c:pt idx="296">
                  <c:v>0.97610865039146821</c:v>
                </c:pt>
                <c:pt idx="297">
                  <c:v>0.97630083509279864</c:v>
                </c:pt>
                <c:pt idx="298">
                  <c:v>0.97649107871584762</c:v>
                </c:pt>
                <c:pt idx="299">
                  <c:v>0.97667940508705964</c:v>
                </c:pt>
                <c:pt idx="300">
                  <c:v>0.9768658376865722</c:v>
                </c:pt>
                <c:pt idx="301">
                  <c:v>0.9770503996539186</c:v>
                </c:pt>
                <c:pt idx="302">
                  <c:v>0.97723311379400268</c:v>
                </c:pt>
                <c:pt idx="303">
                  <c:v>0.97741400258246869</c:v>
                </c:pt>
                <c:pt idx="304">
                  <c:v>0.9775930881713305</c:v>
                </c:pt>
                <c:pt idx="305">
                  <c:v>0.9777703923943758</c:v>
                </c:pt>
                <c:pt idx="306">
                  <c:v>0.97794593677236863</c:v>
                </c:pt>
                <c:pt idx="307">
                  <c:v>0.9781197425184508</c:v>
                </c:pt>
                <c:pt idx="308">
                  <c:v>0.97829183054301283</c:v>
                </c:pt>
                <c:pt idx="309">
                  <c:v>0.97846222145881867</c:v>
                </c:pt>
                <c:pt idx="310">
                  <c:v>0.97863093558600045</c:v>
                </c:pt>
                <c:pt idx="311">
                  <c:v>0.9787979929566466</c:v>
                </c:pt>
                <c:pt idx="312">
                  <c:v>0.97896341331979486</c:v>
                </c:pt>
                <c:pt idx="313">
                  <c:v>0.97912721614582143</c:v>
                </c:pt>
                <c:pt idx="314">
                  <c:v>0.97928942063116264</c:v>
                </c:pt>
                <c:pt idx="315">
                  <c:v>0.97945004570280059</c:v>
                </c:pt>
                <c:pt idx="316">
                  <c:v>0.97960911002252316</c:v>
                </c:pt>
                <c:pt idx="317">
                  <c:v>0.97976663199124259</c:v>
                </c:pt>
                <c:pt idx="318">
                  <c:v>0.97992262975337363</c:v>
                </c:pt>
                <c:pt idx="319">
                  <c:v>0.98007712120079937</c:v>
                </c:pt>
                <c:pt idx="320">
                  <c:v>0.98023012397701637</c:v>
                </c:pt>
                <c:pt idx="321">
                  <c:v>0.98038165548120926</c:v>
                </c:pt>
                <c:pt idx="322">
                  <c:v>0.98053173287195095</c:v>
                </c:pt>
                <c:pt idx="323">
                  <c:v>0.98068037307135159</c:v>
                </c:pt>
                <c:pt idx="324">
                  <c:v>0.98082759276855069</c:v>
                </c:pt>
                <c:pt idx="325">
                  <c:v>0.98097340842363068</c:v>
                </c:pt>
                <c:pt idx="326">
                  <c:v>0.98111783627118065</c:v>
                </c:pt>
                <c:pt idx="327">
                  <c:v>0.98126089232386071</c:v>
                </c:pt>
                <c:pt idx="328">
                  <c:v>0.98140259237595251</c:v>
                </c:pt>
                <c:pt idx="329">
                  <c:v>0.98154295200684349</c:v>
                </c:pt>
                <c:pt idx="330">
                  <c:v>0.98168198658426853</c:v>
                </c:pt>
                <c:pt idx="331">
                  <c:v>0.98181971126780221</c:v>
                </c:pt>
                <c:pt idx="332">
                  <c:v>0.98195614101201656</c:v>
                </c:pt>
                <c:pt idx="333">
                  <c:v>0.9820912905698499</c:v>
                </c:pt>
                <c:pt idx="334">
                  <c:v>0.98222517449542823</c:v>
                </c:pt>
                <c:pt idx="335">
                  <c:v>0.98235780714756349</c:v>
                </c:pt>
                <c:pt idx="336">
                  <c:v>0.98248920269252205</c:v>
                </c:pt>
                <c:pt idx="337">
                  <c:v>0.98261937510710651</c:v>
                </c:pt>
                <c:pt idx="338">
                  <c:v>0.98274833818159546</c:v>
                </c:pt>
                <c:pt idx="339">
                  <c:v>0.98287610552254356</c:v>
                </c:pt>
                <c:pt idx="340">
                  <c:v>0.98300269055577194</c:v>
                </c:pt>
                <c:pt idx="341">
                  <c:v>0.98312810652899363</c:v>
                </c:pt>
                <c:pt idx="342">
                  <c:v>0.98325236651462156</c:v>
                </c:pt>
                <c:pt idx="343">
                  <c:v>0.98337548341244707</c:v>
                </c:pt>
                <c:pt idx="344">
                  <c:v>0.98349746995223863</c:v>
                </c:pt>
                <c:pt idx="345">
                  <c:v>0.98361833869648563</c:v>
                </c:pt>
                <c:pt idx="346">
                  <c:v>0.98373810204264756</c:v>
                </c:pt>
                <c:pt idx="347">
                  <c:v>0.98385677222598644</c:v>
                </c:pt>
                <c:pt idx="348">
                  <c:v>0.98397436132180349</c:v>
                </c:pt>
                <c:pt idx="349">
                  <c:v>0.98409088124794775</c:v>
                </c:pt>
                <c:pt idx="350">
                  <c:v>0.98420634376720251</c:v>
                </c:pt>
                <c:pt idx="351">
                  <c:v>0.98432076048962458</c:v>
                </c:pt>
                <c:pt idx="352">
                  <c:v>0.98443414287468656</c:v>
                </c:pt>
                <c:pt idx="353">
                  <c:v>0.9845465022337665</c:v>
                </c:pt>
                <c:pt idx="354">
                  <c:v>0.98465784973220516</c:v>
                </c:pt>
                <c:pt idx="355">
                  <c:v>0.98476819639161151</c:v>
                </c:pt>
                <c:pt idx="356">
                  <c:v>0.9848775530918179</c:v>
                </c:pt>
                <c:pt idx="357">
                  <c:v>0.98498593057319228</c:v>
                </c:pt>
                <c:pt idx="358">
                  <c:v>0.98509333943852162</c:v>
                </c:pt>
                <c:pt idx="359">
                  <c:v>0.9851997901552545</c:v>
                </c:pt>
                <c:pt idx="360">
                  <c:v>0.9853052930573154</c:v>
                </c:pt>
                <c:pt idx="361">
                  <c:v>0.98540985834716333</c:v>
                </c:pt>
                <c:pt idx="362">
                  <c:v>0.98551349609770456</c:v>
                </c:pt>
                <c:pt idx="363">
                  <c:v>0.98561621625422835</c:v>
                </c:pt>
                <c:pt idx="364">
                  <c:v>0.9857180286362065</c:v>
                </c:pt>
                <c:pt idx="365">
                  <c:v>0.98581894293920558</c:v>
                </c:pt>
                <c:pt idx="366">
                  <c:v>0.98591896873662888</c:v>
                </c:pt>
                <c:pt idx="367">
                  <c:v>0.9860181154816331</c:v>
                </c:pt>
                <c:pt idx="368">
                  <c:v>0.98611639250866157</c:v>
                </c:pt>
                <c:pt idx="369">
                  <c:v>0.98621380903529743</c:v>
                </c:pt>
                <c:pt idx="370">
                  <c:v>0.98631037416401857</c:v>
                </c:pt>
                <c:pt idx="371">
                  <c:v>0.98640609688368452</c:v>
                </c:pt>
                <c:pt idx="372">
                  <c:v>0.98650098607131231</c:v>
                </c:pt>
                <c:pt idx="373">
                  <c:v>0.98659505049370033</c:v>
                </c:pt>
                <c:pt idx="374">
                  <c:v>0.98668829880881292</c:v>
                </c:pt>
                <c:pt idx="375">
                  <c:v>0.98678073956762258</c:v>
                </c:pt>
                <c:pt idx="376">
                  <c:v>0.98687238121541665</c:v>
                </c:pt>
                <c:pt idx="377">
                  <c:v>0.98696323209345715</c:v>
                </c:pt>
                <c:pt idx="378">
                  <c:v>0.98705330044030959</c:v>
                </c:pt>
                <c:pt idx="379">
                  <c:v>0.98714259439344598</c:v>
                </c:pt>
                <c:pt idx="380">
                  <c:v>0.98723112199059959</c:v>
                </c:pt>
                <c:pt idx="381">
                  <c:v>0.98731889117120275</c:v>
                </c:pt>
                <c:pt idx="382">
                  <c:v>0.98740590977778997</c:v>
                </c:pt>
                <c:pt idx="383">
                  <c:v>0.98749218555730944</c:v>
                </c:pt>
                <c:pt idx="384">
                  <c:v>0.98757772616257622</c:v>
                </c:pt>
                <c:pt idx="385">
                  <c:v>0.9876625391534094</c:v>
                </c:pt>
                <c:pt idx="386">
                  <c:v>0.98774663199814461</c:v>
                </c:pt>
                <c:pt idx="387">
                  <c:v>0.98783001207480892</c:v>
                </c:pt>
                <c:pt idx="388">
                  <c:v>0.98791268667232957</c:v>
                </c:pt>
                <c:pt idx="389">
                  <c:v>0.98799466299194116</c:v>
                </c:pt>
                <c:pt idx="390">
                  <c:v>0.98807594814823552</c:v>
                </c:pt>
                <c:pt idx="391">
                  <c:v>0.98815654917043683</c:v>
                </c:pt>
                <c:pt idx="392">
                  <c:v>0.98823647300365558</c:v>
                </c:pt>
                <c:pt idx="393">
                  <c:v>0.98831572650986799</c:v>
                </c:pt>
                <c:pt idx="394">
                  <c:v>0.98839431646924969</c:v>
                </c:pt>
                <c:pt idx="395">
                  <c:v>0.9884722495811995</c:v>
                </c:pt>
                <c:pt idx="396">
                  <c:v>0.98854953246553601</c:v>
                </c:pt>
                <c:pt idx="397">
                  <c:v>0.98862617166341371</c:v>
                </c:pt>
                <c:pt idx="398">
                  <c:v>0.98870217363864754</c:v>
                </c:pt>
                <c:pt idx="399">
                  <c:v>0.9887775447785776</c:v>
                </c:pt>
              </c:numCache>
            </c:numRef>
          </c:yVal>
          <c:smooth val="1"/>
        </c:ser>
        <c:ser>
          <c:idx val="5"/>
          <c:order val="2"/>
          <c:tx>
            <c:v>Thai_RC</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12700">
              <a:solidFill>
                <a:srgbClr val="00B050"/>
              </a:solidFill>
            </a:ln>
          </c:spPr>
          <c:marker>
            <c:symbol val="none"/>
          </c:marker>
          <c:xVal>
            <c:numRef>
              <c:f>Fragility!$T$3:$T$402</c:f>
              <c:numCache>
                <c:formatCode>General</c:formatCode>
                <c:ptCount val="400"/>
                <c:pt idx="0">
                  <c:v>1.0000000000000041E-3</c:v>
                </c:pt>
                <c:pt idx="1">
                  <c:v>5.0000000000000093E-2</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0.65000000000001446</c:v>
                </c:pt>
                <c:pt idx="14">
                  <c:v>0.70000000000000062</c:v>
                </c:pt>
                <c:pt idx="15">
                  <c:v>0.75000000000001288</c:v>
                </c:pt>
                <c:pt idx="16">
                  <c:v>0.8</c:v>
                </c:pt>
                <c:pt idx="17">
                  <c:v>0.85000000000000064</c:v>
                </c:pt>
                <c:pt idx="18">
                  <c:v>0.9</c:v>
                </c:pt>
                <c:pt idx="19">
                  <c:v>0.95000000000000062</c:v>
                </c:pt>
                <c:pt idx="20">
                  <c:v>1</c:v>
                </c:pt>
                <c:pt idx="21">
                  <c:v>1.05</c:v>
                </c:pt>
                <c:pt idx="22">
                  <c:v>1.1000000000000001</c:v>
                </c:pt>
                <c:pt idx="23">
                  <c:v>1.1499999999999722</c:v>
                </c:pt>
                <c:pt idx="24">
                  <c:v>1.2</c:v>
                </c:pt>
                <c:pt idx="25">
                  <c:v>1.25</c:v>
                </c:pt>
                <c:pt idx="26">
                  <c:v>1.3</c:v>
                </c:pt>
                <c:pt idx="27">
                  <c:v>1.35</c:v>
                </c:pt>
                <c:pt idx="28">
                  <c:v>1.4</c:v>
                </c:pt>
                <c:pt idx="29">
                  <c:v>1.45</c:v>
                </c:pt>
                <c:pt idx="30">
                  <c:v>1.5</c:v>
                </c:pt>
                <c:pt idx="31">
                  <c:v>1.55</c:v>
                </c:pt>
                <c:pt idx="32">
                  <c:v>1.6</c:v>
                </c:pt>
                <c:pt idx="33">
                  <c:v>1.6500000000000001</c:v>
                </c:pt>
                <c:pt idx="34">
                  <c:v>1.7000000000000011</c:v>
                </c:pt>
                <c:pt idx="35">
                  <c:v>1.7500000000000011</c:v>
                </c:pt>
                <c:pt idx="36">
                  <c:v>1.8</c:v>
                </c:pt>
                <c:pt idx="37">
                  <c:v>1.85</c:v>
                </c:pt>
                <c:pt idx="38">
                  <c:v>1.9000000000000001</c:v>
                </c:pt>
                <c:pt idx="39">
                  <c:v>1.9500000000000244</c:v>
                </c:pt>
                <c:pt idx="40">
                  <c:v>2</c:v>
                </c:pt>
                <c:pt idx="41">
                  <c:v>2.0499999999999998</c:v>
                </c:pt>
                <c:pt idx="42">
                  <c:v>2.1</c:v>
                </c:pt>
                <c:pt idx="43">
                  <c:v>2.15</c:v>
                </c:pt>
                <c:pt idx="44">
                  <c:v>2.2000000000000002</c:v>
                </c:pt>
                <c:pt idx="45">
                  <c:v>2.25</c:v>
                </c:pt>
                <c:pt idx="46">
                  <c:v>2.2999999999999998</c:v>
                </c:pt>
                <c:pt idx="47">
                  <c:v>2.3499999999999988</c:v>
                </c:pt>
                <c:pt idx="48">
                  <c:v>2.4</c:v>
                </c:pt>
                <c:pt idx="49">
                  <c:v>2.4499999999999997</c:v>
                </c:pt>
                <c:pt idx="50">
                  <c:v>2.5</c:v>
                </c:pt>
                <c:pt idx="51">
                  <c:v>2.5499999999999998</c:v>
                </c:pt>
                <c:pt idx="52">
                  <c:v>2.6</c:v>
                </c:pt>
                <c:pt idx="53">
                  <c:v>2.65</c:v>
                </c:pt>
                <c:pt idx="54">
                  <c:v>2.7</c:v>
                </c:pt>
                <c:pt idx="55">
                  <c:v>2.75</c:v>
                </c:pt>
                <c:pt idx="56">
                  <c:v>2.8</c:v>
                </c:pt>
                <c:pt idx="57">
                  <c:v>2.8499999999999988</c:v>
                </c:pt>
                <c:pt idx="58">
                  <c:v>2.9</c:v>
                </c:pt>
                <c:pt idx="59">
                  <c:v>2.9499999999999997</c:v>
                </c:pt>
                <c:pt idx="60">
                  <c:v>3</c:v>
                </c:pt>
                <c:pt idx="61">
                  <c:v>3.05</c:v>
                </c:pt>
                <c:pt idx="62">
                  <c:v>3.1</c:v>
                </c:pt>
                <c:pt idx="63">
                  <c:v>3.15</c:v>
                </c:pt>
                <c:pt idx="64">
                  <c:v>3.2</c:v>
                </c:pt>
                <c:pt idx="65">
                  <c:v>3.25</c:v>
                </c:pt>
                <c:pt idx="66">
                  <c:v>3.3</c:v>
                </c:pt>
                <c:pt idx="67">
                  <c:v>3.3499999999999988</c:v>
                </c:pt>
                <c:pt idx="68">
                  <c:v>3.4</c:v>
                </c:pt>
                <c:pt idx="69">
                  <c:v>3.4499999999999997</c:v>
                </c:pt>
                <c:pt idx="70">
                  <c:v>3.5</c:v>
                </c:pt>
                <c:pt idx="71">
                  <c:v>3.55</c:v>
                </c:pt>
                <c:pt idx="72">
                  <c:v>3.6</c:v>
                </c:pt>
                <c:pt idx="73">
                  <c:v>3.65</c:v>
                </c:pt>
                <c:pt idx="74">
                  <c:v>3.7</c:v>
                </c:pt>
                <c:pt idx="75">
                  <c:v>3.75</c:v>
                </c:pt>
                <c:pt idx="76">
                  <c:v>3.8</c:v>
                </c:pt>
                <c:pt idx="77">
                  <c:v>3.8499999999999988</c:v>
                </c:pt>
                <c:pt idx="78">
                  <c:v>3.9</c:v>
                </c:pt>
                <c:pt idx="79">
                  <c:v>3.9499999999999997</c:v>
                </c:pt>
                <c:pt idx="80">
                  <c:v>4</c:v>
                </c:pt>
                <c:pt idx="81">
                  <c:v>4.05</c:v>
                </c:pt>
                <c:pt idx="82">
                  <c:v>4.0999999999999996</c:v>
                </c:pt>
                <c:pt idx="83">
                  <c:v>4.1499999999999995</c:v>
                </c:pt>
                <c:pt idx="84">
                  <c:v>4.2</c:v>
                </c:pt>
                <c:pt idx="85">
                  <c:v>4.25</c:v>
                </c:pt>
                <c:pt idx="86">
                  <c:v>4.3</c:v>
                </c:pt>
                <c:pt idx="87">
                  <c:v>4.3499999999999996</c:v>
                </c:pt>
                <c:pt idx="88">
                  <c:v>4.4000000000000004</c:v>
                </c:pt>
                <c:pt idx="89">
                  <c:v>4.45</c:v>
                </c:pt>
                <c:pt idx="90">
                  <c:v>4.5</c:v>
                </c:pt>
                <c:pt idx="91">
                  <c:v>4.55</c:v>
                </c:pt>
                <c:pt idx="92">
                  <c:v>4.5999999999999996</c:v>
                </c:pt>
                <c:pt idx="93">
                  <c:v>4.6499999999999995</c:v>
                </c:pt>
                <c:pt idx="94">
                  <c:v>4.7</c:v>
                </c:pt>
                <c:pt idx="95">
                  <c:v>4.75</c:v>
                </c:pt>
                <c:pt idx="96">
                  <c:v>4.8</c:v>
                </c:pt>
                <c:pt idx="97">
                  <c:v>4.8499999999999996</c:v>
                </c:pt>
                <c:pt idx="98">
                  <c:v>4.9000000000000004</c:v>
                </c:pt>
                <c:pt idx="99">
                  <c:v>4.95</c:v>
                </c:pt>
                <c:pt idx="100">
                  <c:v>5</c:v>
                </c:pt>
                <c:pt idx="101">
                  <c:v>5.05</c:v>
                </c:pt>
                <c:pt idx="102">
                  <c:v>5.0999999999999996</c:v>
                </c:pt>
                <c:pt idx="103">
                  <c:v>5.1499999999999995</c:v>
                </c:pt>
                <c:pt idx="104">
                  <c:v>5.2</c:v>
                </c:pt>
                <c:pt idx="105">
                  <c:v>5.25</c:v>
                </c:pt>
                <c:pt idx="106">
                  <c:v>5.3</c:v>
                </c:pt>
                <c:pt idx="107">
                  <c:v>5.35</c:v>
                </c:pt>
                <c:pt idx="108">
                  <c:v>5.4</c:v>
                </c:pt>
                <c:pt idx="109">
                  <c:v>5.45</c:v>
                </c:pt>
                <c:pt idx="110">
                  <c:v>5.5</c:v>
                </c:pt>
                <c:pt idx="111">
                  <c:v>5.55</c:v>
                </c:pt>
                <c:pt idx="112">
                  <c:v>5.6</c:v>
                </c:pt>
                <c:pt idx="113">
                  <c:v>5.6499999999999995</c:v>
                </c:pt>
                <c:pt idx="114">
                  <c:v>5.7</c:v>
                </c:pt>
                <c:pt idx="115">
                  <c:v>5.75</c:v>
                </c:pt>
                <c:pt idx="116">
                  <c:v>5.8</c:v>
                </c:pt>
                <c:pt idx="117">
                  <c:v>5.85</c:v>
                </c:pt>
                <c:pt idx="118">
                  <c:v>5.9</c:v>
                </c:pt>
                <c:pt idx="119">
                  <c:v>5.95</c:v>
                </c:pt>
                <c:pt idx="120">
                  <c:v>6</c:v>
                </c:pt>
                <c:pt idx="121">
                  <c:v>6.05</c:v>
                </c:pt>
                <c:pt idx="122">
                  <c:v>6.1</c:v>
                </c:pt>
                <c:pt idx="123">
                  <c:v>6.1499999999999995</c:v>
                </c:pt>
                <c:pt idx="124">
                  <c:v>6.2</c:v>
                </c:pt>
                <c:pt idx="125">
                  <c:v>6.25</c:v>
                </c:pt>
                <c:pt idx="126">
                  <c:v>6.3</c:v>
                </c:pt>
                <c:pt idx="127">
                  <c:v>6.35</c:v>
                </c:pt>
                <c:pt idx="128">
                  <c:v>6.4</c:v>
                </c:pt>
                <c:pt idx="129">
                  <c:v>6.45</c:v>
                </c:pt>
                <c:pt idx="130">
                  <c:v>6.5</c:v>
                </c:pt>
                <c:pt idx="131">
                  <c:v>6.55</c:v>
                </c:pt>
                <c:pt idx="132">
                  <c:v>6.6</c:v>
                </c:pt>
                <c:pt idx="133">
                  <c:v>6.6499999999999995</c:v>
                </c:pt>
                <c:pt idx="134">
                  <c:v>6.7</c:v>
                </c:pt>
                <c:pt idx="135">
                  <c:v>6.75</c:v>
                </c:pt>
                <c:pt idx="136">
                  <c:v>6.8</c:v>
                </c:pt>
                <c:pt idx="137">
                  <c:v>6.85</c:v>
                </c:pt>
                <c:pt idx="138">
                  <c:v>6.9</c:v>
                </c:pt>
                <c:pt idx="139">
                  <c:v>6.95</c:v>
                </c:pt>
                <c:pt idx="140">
                  <c:v>7</c:v>
                </c:pt>
                <c:pt idx="141">
                  <c:v>7.05</c:v>
                </c:pt>
                <c:pt idx="142">
                  <c:v>7.1</c:v>
                </c:pt>
                <c:pt idx="143">
                  <c:v>7.1499999999999995</c:v>
                </c:pt>
                <c:pt idx="144">
                  <c:v>7.2</c:v>
                </c:pt>
                <c:pt idx="145">
                  <c:v>7.25</c:v>
                </c:pt>
                <c:pt idx="146">
                  <c:v>7.3</c:v>
                </c:pt>
                <c:pt idx="147">
                  <c:v>7.35</c:v>
                </c:pt>
                <c:pt idx="148">
                  <c:v>7.4</c:v>
                </c:pt>
                <c:pt idx="149">
                  <c:v>7.45</c:v>
                </c:pt>
                <c:pt idx="150">
                  <c:v>7.5</c:v>
                </c:pt>
                <c:pt idx="151">
                  <c:v>7.55</c:v>
                </c:pt>
                <c:pt idx="152">
                  <c:v>7.6</c:v>
                </c:pt>
                <c:pt idx="153">
                  <c:v>7.6499999999999995</c:v>
                </c:pt>
                <c:pt idx="154">
                  <c:v>7.7</c:v>
                </c:pt>
                <c:pt idx="155">
                  <c:v>7.75</c:v>
                </c:pt>
                <c:pt idx="156">
                  <c:v>7.8</c:v>
                </c:pt>
                <c:pt idx="157">
                  <c:v>7.85</c:v>
                </c:pt>
                <c:pt idx="158">
                  <c:v>7.9</c:v>
                </c:pt>
                <c:pt idx="159">
                  <c:v>7.95</c:v>
                </c:pt>
                <c:pt idx="160">
                  <c:v>8</c:v>
                </c:pt>
                <c:pt idx="161">
                  <c:v>8.0500000000000007</c:v>
                </c:pt>
                <c:pt idx="162">
                  <c:v>8.1</c:v>
                </c:pt>
                <c:pt idx="163">
                  <c:v>8.15</c:v>
                </c:pt>
                <c:pt idx="164">
                  <c:v>8.2000000000000011</c:v>
                </c:pt>
                <c:pt idx="165">
                  <c:v>8.25</c:v>
                </c:pt>
                <c:pt idx="166">
                  <c:v>8.3000000000000007</c:v>
                </c:pt>
                <c:pt idx="167">
                  <c:v>8.3500000000000068</c:v>
                </c:pt>
                <c:pt idx="168">
                  <c:v>8.4</c:v>
                </c:pt>
                <c:pt idx="169">
                  <c:v>8.4500000000000028</c:v>
                </c:pt>
                <c:pt idx="170">
                  <c:v>8.5</c:v>
                </c:pt>
                <c:pt idx="171">
                  <c:v>8.5500000000000007</c:v>
                </c:pt>
                <c:pt idx="172">
                  <c:v>8.6</c:v>
                </c:pt>
                <c:pt idx="173">
                  <c:v>8.65</c:v>
                </c:pt>
                <c:pt idx="174">
                  <c:v>8.7000000000000011</c:v>
                </c:pt>
                <c:pt idx="175">
                  <c:v>8.75</c:v>
                </c:pt>
                <c:pt idx="176">
                  <c:v>8.8000000000000007</c:v>
                </c:pt>
                <c:pt idx="177">
                  <c:v>8.8500000000000068</c:v>
                </c:pt>
                <c:pt idx="178">
                  <c:v>8.9</c:v>
                </c:pt>
                <c:pt idx="179">
                  <c:v>8.9500000000000028</c:v>
                </c:pt>
                <c:pt idx="180">
                  <c:v>9</c:v>
                </c:pt>
                <c:pt idx="181">
                  <c:v>9.0500000000000007</c:v>
                </c:pt>
                <c:pt idx="182">
                  <c:v>9.1</c:v>
                </c:pt>
                <c:pt idx="183">
                  <c:v>9.15</c:v>
                </c:pt>
                <c:pt idx="184">
                  <c:v>9.2000000000000011</c:v>
                </c:pt>
                <c:pt idx="185">
                  <c:v>9.25</c:v>
                </c:pt>
                <c:pt idx="186">
                  <c:v>9.3000000000000007</c:v>
                </c:pt>
                <c:pt idx="187">
                  <c:v>9.3500000000000068</c:v>
                </c:pt>
                <c:pt idx="188">
                  <c:v>9.4</c:v>
                </c:pt>
                <c:pt idx="189">
                  <c:v>9.4500000000000028</c:v>
                </c:pt>
                <c:pt idx="190">
                  <c:v>9.5</c:v>
                </c:pt>
                <c:pt idx="191">
                  <c:v>9.5500000000000007</c:v>
                </c:pt>
                <c:pt idx="192">
                  <c:v>9.6</c:v>
                </c:pt>
                <c:pt idx="193">
                  <c:v>9.65</c:v>
                </c:pt>
                <c:pt idx="194">
                  <c:v>9.7000000000000011</c:v>
                </c:pt>
                <c:pt idx="195">
                  <c:v>9.75</c:v>
                </c:pt>
                <c:pt idx="196">
                  <c:v>9.8000000000000007</c:v>
                </c:pt>
                <c:pt idx="197">
                  <c:v>9.8500000000000068</c:v>
                </c:pt>
                <c:pt idx="198">
                  <c:v>9.9</c:v>
                </c:pt>
                <c:pt idx="199">
                  <c:v>9.9500000000000028</c:v>
                </c:pt>
                <c:pt idx="200">
                  <c:v>10</c:v>
                </c:pt>
                <c:pt idx="201">
                  <c:v>10.050000000000002</c:v>
                </c:pt>
                <c:pt idx="202">
                  <c:v>10.1</c:v>
                </c:pt>
                <c:pt idx="203">
                  <c:v>10.15</c:v>
                </c:pt>
                <c:pt idx="204">
                  <c:v>10.200000000000001</c:v>
                </c:pt>
                <c:pt idx="205">
                  <c:v>10.25</c:v>
                </c:pt>
                <c:pt idx="206">
                  <c:v>10.3</c:v>
                </c:pt>
                <c:pt idx="207">
                  <c:v>10.350000000000026</c:v>
                </c:pt>
                <c:pt idx="208">
                  <c:v>10.4</c:v>
                </c:pt>
                <c:pt idx="209">
                  <c:v>10.450000000000006</c:v>
                </c:pt>
                <c:pt idx="210">
                  <c:v>10.5</c:v>
                </c:pt>
                <c:pt idx="211">
                  <c:v>10.55</c:v>
                </c:pt>
                <c:pt idx="212">
                  <c:v>10.6</c:v>
                </c:pt>
                <c:pt idx="213">
                  <c:v>10.65</c:v>
                </c:pt>
                <c:pt idx="214">
                  <c:v>10.7</c:v>
                </c:pt>
                <c:pt idx="215">
                  <c:v>10.75</c:v>
                </c:pt>
                <c:pt idx="216">
                  <c:v>10.8</c:v>
                </c:pt>
                <c:pt idx="217">
                  <c:v>10.850000000000026</c:v>
                </c:pt>
                <c:pt idx="218">
                  <c:v>10.9</c:v>
                </c:pt>
                <c:pt idx="219">
                  <c:v>10.950000000000006</c:v>
                </c:pt>
                <c:pt idx="220">
                  <c:v>11</c:v>
                </c:pt>
                <c:pt idx="221">
                  <c:v>11.05</c:v>
                </c:pt>
                <c:pt idx="222">
                  <c:v>11.1</c:v>
                </c:pt>
                <c:pt idx="223">
                  <c:v>11.15</c:v>
                </c:pt>
                <c:pt idx="224">
                  <c:v>11.2</c:v>
                </c:pt>
                <c:pt idx="225">
                  <c:v>11.25</c:v>
                </c:pt>
                <c:pt idx="226">
                  <c:v>11.3</c:v>
                </c:pt>
                <c:pt idx="227">
                  <c:v>11.350000000000026</c:v>
                </c:pt>
                <c:pt idx="228">
                  <c:v>11.4</c:v>
                </c:pt>
                <c:pt idx="229">
                  <c:v>11.450000000000006</c:v>
                </c:pt>
                <c:pt idx="230">
                  <c:v>11.5</c:v>
                </c:pt>
                <c:pt idx="231">
                  <c:v>11.55</c:v>
                </c:pt>
                <c:pt idx="232">
                  <c:v>11.6</c:v>
                </c:pt>
                <c:pt idx="233">
                  <c:v>11.65</c:v>
                </c:pt>
                <c:pt idx="234">
                  <c:v>11.7</c:v>
                </c:pt>
                <c:pt idx="235">
                  <c:v>11.75</c:v>
                </c:pt>
                <c:pt idx="236">
                  <c:v>11.8</c:v>
                </c:pt>
                <c:pt idx="237">
                  <c:v>11.850000000000026</c:v>
                </c:pt>
                <c:pt idx="238">
                  <c:v>11.9</c:v>
                </c:pt>
                <c:pt idx="239">
                  <c:v>11.950000000000006</c:v>
                </c:pt>
                <c:pt idx="240">
                  <c:v>12</c:v>
                </c:pt>
                <c:pt idx="241">
                  <c:v>12.05</c:v>
                </c:pt>
                <c:pt idx="242">
                  <c:v>12.1</c:v>
                </c:pt>
                <c:pt idx="243">
                  <c:v>12.15</c:v>
                </c:pt>
                <c:pt idx="244">
                  <c:v>12.2</c:v>
                </c:pt>
                <c:pt idx="245">
                  <c:v>12.25</c:v>
                </c:pt>
                <c:pt idx="246">
                  <c:v>12.3</c:v>
                </c:pt>
                <c:pt idx="247">
                  <c:v>12.350000000000026</c:v>
                </c:pt>
                <c:pt idx="248">
                  <c:v>12.4</c:v>
                </c:pt>
                <c:pt idx="249">
                  <c:v>12.450000000000006</c:v>
                </c:pt>
                <c:pt idx="250">
                  <c:v>12.5</c:v>
                </c:pt>
                <c:pt idx="251">
                  <c:v>12.55</c:v>
                </c:pt>
                <c:pt idx="252">
                  <c:v>12.6</c:v>
                </c:pt>
                <c:pt idx="253">
                  <c:v>12.65</c:v>
                </c:pt>
                <c:pt idx="254">
                  <c:v>12.7</c:v>
                </c:pt>
                <c:pt idx="255">
                  <c:v>12.75</c:v>
                </c:pt>
                <c:pt idx="256">
                  <c:v>12.8</c:v>
                </c:pt>
                <c:pt idx="257">
                  <c:v>12.850000000000026</c:v>
                </c:pt>
                <c:pt idx="258">
                  <c:v>12.9</c:v>
                </c:pt>
                <c:pt idx="259">
                  <c:v>12.950000000000006</c:v>
                </c:pt>
                <c:pt idx="260">
                  <c:v>13</c:v>
                </c:pt>
                <c:pt idx="261">
                  <c:v>13.05</c:v>
                </c:pt>
                <c:pt idx="262">
                  <c:v>13.1</c:v>
                </c:pt>
                <c:pt idx="263">
                  <c:v>13.15</c:v>
                </c:pt>
                <c:pt idx="264">
                  <c:v>13.2</c:v>
                </c:pt>
                <c:pt idx="265">
                  <c:v>13.25</c:v>
                </c:pt>
                <c:pt idx="266">
                  <c:v>13.3</c:v>
                </c:pt>
                <c:pt idx="267">
                  <c:v>13.350000000000026</c:v>
                </c:pt>
                <c:pt idx="268">
                  <c:v>13.4</c:v>
                </c:pt>
                <c:pt idx="269">
                  <c:v>13.450000000000006</c:v>
                </c:pt>
                <c:pt idx="270">
                  <c:v>13.5</c:v>
                </c:pt>
                <c:pt idx="271">
                  <c:v>13.55</c:v>
                </c:pt>
                <c:pt idx="272">
                  <c:v>13.6</c:v>
                </c:pt>
                <c:pt idx="273">
                  <c:v>13.65</c:v>
                </c:pt>
                <c:pt idx="274">
                  <c:v>13.7</c:v>
                </c:pt>
                <c:pt idx="275">
                  <c:v>13.75</c:v>
                </c:pt>
                <c:pt idx="276">
                  <c:v>13.8</c:v>
                </c:pt>
                <c:pt idx="277">
                  <c:v>13.850000000000026</c:v>
                </c:pt>
                <c:pt idx="278">
                  <c:v>13.9</c:v>
                </c:pt>
                <c:pt idx="279">
                  <c:v>13.950000000000006</c:v>
                </c:pt>
                <c:pt idx="280">
                  <c:v>14</c:v>
                </c:pt>
                <c:pt idx="281">
                  <c:v>14.05</c:v>
                </c:pt>
                <c:pt idx="282">
                  <c:v>14.1</c:v>
                </c:pt>
                <c:pt idx="283">
                  <c:v>14.15</c:v>
                </c:pt>
                <c:pt idx="284">
                  <c:v>14.2</c:v>
                </c:pt>
                <c:pt idx="285">
                  <c:v>14.25</c:v>
                </c:pt>
                <c:pt idx="286">
                  <c:v>14.3</c:v>
                </c:pt>
                <c:pt idx="287">
                  <c:v>14.350000000000026</c:v>
                </c:pt>
                <c:pt idx="288">
                  <c:v>14.4</c:v>
                </c:pt>
                <c:pt idx="289">
                  <c:v>14.450000000000006</c:v>
                </c:pt>
                <c:pt idx="290">
                  <c:v>14.5</c:v>
                </c:pt>
                <c:pt idx="291">
                  <c:v>14.55</c:v>
                </c:pt>
                <c:pt idx="292">
                  <c:v>14.6</c:v>
                </c:pt>
                <c:pt idx="293">
                  <c:v>14.65</c:v>
                </c:pt>
                <c:pt idx="294">
                  <c:v>14.7</c:v>
                </c:pt>
                <c:pt idx="295">
                  <c:v>14.75</c:v>
                </c:pt>
                <c:pt idx="296">
                  <c:v>14.8</c:v>
                </c:pt>
                <c:pt idx="297">
                  <c:v>14.850000000000026</c:v>
                </c:pt>
                <c:pt idx="298">
                  <c:v>14.9</c:v>
                </c:pt>
                <c:pt idx="299">
                  <c:v>14.950000000000006</c:v>
                </c:pt>
                <c:pt idx="300">
                  <c:v>15</c:v>
                </c:pt>
                <c:pt idx="301">
                  <c:v>15.05</c:v>
                </c:pt>
                <c:pt idx="302">
                  <c:v>15.1</c:v>
                </c:pt>
                <c:pt idx="303">
                  <c:v>15.15</c:v>
                </c:pt>
                <c:pt idx="304">
                  <c:v>15.2</c:v>
                </c:pt>
                <c:pt idx="305">
                  <c:v>15.25</c:v>
                </c:pt>
                <c:pt idx="306">
                  <c:v>15.3</c:v>
                </c:pt>
                <c:pt idx="307">
                  <c:v>15.350000000000026</c:v>
                </c:pt>
                <c:pt idx="308">
                  <c:v>15.4</c:v>
                </c:pt>
                <c:pt idx="309">
                  <c:v>15.450000000000006</c:v>
                </c:pt>
                <c:pt idx="310">
                  <c:v>15.5</c:v>
                </c:pt>
                <c:pt idx="311">
                  <c:v>15.55</c:v>
                </c:pt>
                <c:pt idx="312">
                  <c:v>15.6</c:v>
                </c:pt>
                <c:pt idx="313">
                  <c:v>15.65</c:v>
                </c:pt>
                <c:pt idx="314">
                  <c:v>15.7</c:v>
                </c:pt>
                <c:pt idx="315">
                  <c:v>15.75</c:v>
                </c:pt>
                <c:pt idx="316">
                  <c:v>15.8</c:v>
                </c:pt>
                <c:pt idx="317">
                  <c:v>15.850000000000026</c:v>
                </c:pt>
                <c:pt idx="318">
                  <c:v>15.9</c:v>
                </c:pt>
                <c:pt idx="319">
                  <c:v>15.950000000000006</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numCache>
            </c:numRef>
          </c:xVal>
          <c:yVal>
            <c:numRef>
              <c:f>Fragility!$Z$3:$Z$402</c:f>
              <c:numCache>
                <c:formatCode>General</c:formatCode>
                <c:ptCount val="400"/>
                <c:pt idx="0">
                  <c:v>4.6569496736666791E-39</c:v>
                </c:pt>
                <c:pt idx="1">
                  <c:v>6.536502827474746E-13</c:v>
                </c:pt>
                <c:pt idx="2">
                  <c:v>7.5491727848665569E-10</c:v>
                </c:pt>
                <c:pt idx="3">
                  <c:v>2.8340156551236622E-8</c:v>
                </c:pt>
                <c:pt idx="4">
                  <c:v>2.9710760740542411E-7</c:v>
                </c:pt>
                <c:pt idx="5">
                  <c:v>1.6199707357778551E-6</c:v>
                </c:pt>
                <c:pt idx="6">
                  <c:v>5.9681891804166538E-6</c:v>
                </c:pt>
                <c:pt idx="7">
                  <c:v>1.6976970701910218E-5</c:v>
                </c:pt>
                <c:pt idx="8">
                  <c:v>4.0257033460888822E-5</c:v>
                </c:pt>
                <c:pt idx="9">
                  <c:v>8.3472859802924512E-5</c:v>
                </c:pt>
                <c:pt idx="10">
                  <c:v>1.5621567567037446E-4</c:v>
                </c:pt>
                <c:pt idx="11">
                  <c:v>2.6972774065181612E-4</c:v>
                </c:pt>
                <c:pt idx="12">
                  <c:v>4.3653792452880412E-4</c:v>
                </c:pt>
                <c:pt idx="13">
                  <c:v>6.7005976230507418E-4</c:v>
                </c:pt>
                <c:pt idx="14">
                  <c:v>9.8419044922448706E-4</c:v>
                </c:pt>
                <c:pt idx="15">
                  <c:v>1.3929368013777942E-3</c:v>
                </c:pt>
                <c:pt idx="16">
                  <c:v>1.910083821092893E-3</c:v>
                </c:pt>
                <c:pt idx="17">
                  <c:v>2.5489135989566094E-3</c:v>
                </c:pt>
                <c:pt idx="18">
                  <c:v>3.3219766721790602E-3</c:v>
                </c:pt>
                <c:pt idx="19">
                  <c:v>4.2409142334504085E-3</c:v>
                </c:pt>
                <c:pt idx="20">
                  <c:v>5.3163273025213353E-3</c:v>
                </c:pt>
                <c:pt idx="21">
                  <c:v>6.5576877394104604E-3</c:v>
                </c:pt>
                <c:pt idx="22">
                  <c:v>7.9732854727563203E-3</c:v>
                </c:pt>
                <c:pt idx="23">
                  <c:v>9.5702062936647483E-3</c:v>
                </c:pt>
                <c:pt idx="24">
                  <c:v>1.1354334843720301E-2</c:v>
                </c:pt>
                <c:pt idx="25">
                  <c:v>1.3330377877129429E-2</c:v>
                </c:pt>
                <c:pt idx="26">
                  <c:v>1.550190341274438E-2</c:v>
                </c:pt>
                <c:pt idx="27">
                  <c:v>1.7871391953163691E-2</c:v>
                </c:pt>
                <c:pt idx="28">
                  <c:v>2.0440296497616212E-2</c:v>
                </c:pt>
                <c:pt idx="29">
                  <c:v>2.3209108590551201E-2</c:v>
                </c:pt>
                <c:pt idx="30">
                  <c:v>2.6177428116585192E-2</c:v>
                </c:pt>
                <c:pt idx="31">
                  <c:v>2.9344034969494004E-2</c:v>
                </c:pt>
                <c:pt idx="32">
                  <c:v>3.2706961087631846E-2</c:v>
                </c:pt>
                <c:pt idx="33">
                  <c:v>3.6263561662459282E-2</c:v>
                </c:pt>
                <c:pt idx="34">
                  <c:v>4.0010584594517104E-2</c:v>
                </c:pt>
                <c:pt idx="35">
                  <c:v>4.3944237496586713E-2</c:v>
                </c:pt>
                <c:pt idx="36">
                  <c:v>4.8060251731685925E-2</c:v>
                </c:pt>
                <c:pt idx="37">
                  <c:v>5.2353943128657404E-2</c:v>
                </c:pt>
                <c:pt idx="38">
                  <c:v>5.6820269144825832E-2</c:v>
                </c:pt>
                <c:pt idx="39">
                  <c:v>6.1453882347664086E-2</c:v>
                </c:pt>
                <c:pt idx="40">
                  <c:v>6.6249180169213065E-2</c:v>
                </c:pt>
                <c:pt idx="41">
                  <c:v>7.1200350951493324E-2</c:v>
                </c:pt>
                <c:pt idx="42">
                  <c:v>7.6301416351087323E-2</c:v>
                </c:pt>
                <c:pt idx="43">
                  <c:v>8.1546270208990523E-2</c:v>
                </c:pt>
                <c:pt idx="44">
                  <c:v>8.6928714019797682E-2</c:v>
                </c:pt>
                <c:pt idx="45">
                  <c:v>9.2442489154144381E-2</c:v>
                </c:pt>
                <c:pt idx="46">
                  <c:v>9.80813060015647E-2</c:v>
                </c:pt>
                <c:pt idx="47">
                  <c:v>0.10383887020886495</c:v>
                </c:pt>
                <c:pt idx="48">
                  <c:v>0.10970890619280405</c:v>
                </c:pt>
                <c:pt idx="49">
                  <c:v>0.11568517810622676</c:v>
                </c:pt>
                <c:pt idx="50">
                  <c:v>0.12176150843456369</c:v>
                </c:pt>
                <c:pt idx="51">
                  <c:v>0.12793179439539826</c:v>
                </c:pt>
                <c:pt idx="52">
                  <c:v>0.13419002230807617</c:v>
                </c:pt>
                <c:pt idx="53">
                  <c:v>0.14053028009368229</c:v>
                </c:pt>
                <c:pt idx="54">
                  <c:v>0.14694676805801041</c:v>
                </c:pt>
                <c:pt idx="55">
                  <c:v>0.1534338081024765</c:v>
                </c:pt>
                <c:pt idx="56">
                  <c:v>0.15998585149945044</c:v>
                </c:pt>
                <c:pt idx="57">
                  <c:v>0.16659748536047847</c:v>
                </c:pt>
                <c:pt idx="58">
                  <c:v>0.17326343791731064</c:v>
                </c:pt>
                <c:pt idx="59">
                  <c:v>0.17997858272789913</c:v>
                </c:pt>
                <c:pt idx="60">
                  <c:v>0.18673794191145282</c:v>
                </c:pt>
                <c:pt idx="61">
                  <c:v>0.19353668850915845</c:v>
                </c:pt>
                <c:pt idx="62">
                  <c:v>0.20037014805996711</c:v>
                </c:pt>
                <c:pt idx="63">
                  <c:v>0.20723379947382725</c:v>
                </c:pt>
                <c:pt idx="64">
                  <c:v>0.21412327527838368</c:v>
                </c:pt>
                <c:pt idx="65">
                  <c:v>0.22103436130892801</c:v>
                </c:pt>
                <c:pt idx="66">
                  <c:v>0.2279629959055067</c:v>
                </c:pt>
                <c:pt idx="67">
                  <c:v>0.23490526867590344</c:v>
                </c:pt>
                <c:pt idx="68">
                  <c:v>0.24185741887793877</c:v>
                </c:pt>
                <c:pt idx="69">
                  <c:v>0.24881583346996458</c:v>
                </c:pt>
                <c:pt idx="70">
                  <c:v>0.25577704487398673</c:v>
                </c:pt>
                <c:pt idx="71">
                  <c:v>0.26273772849186527</c:v>
                </c:pt>
                <c:pt idx="72">
                  <c:v>0.26969470001111573</c:v>
                </c:pt>
                <c:pt idx="73">
                  <c:v>0.27664491253365231</c:v>
                </c:pt>
                <c:pt idx="74">
                  <c:v>0.28358545355742931</c:v>
                </c:pt>
                <c:pt idx="75">
                  <c:v>0.29051354183795713</c:v>
                </c:pt>
                <c:pt idx="76">
                  <c:v>0.29742652415409154</c:v>
                </c:pt>
                <c:pt idx="77">
                  <c:v>0.30432187200005029</c:v>
                </c:pt>
                <c:pt idx="78">
                  <c:v>0.31119717822309934</c:v>
                </c:pt>
                <c:pt idx="79">
                  <c:v>0.31805015362461636</c:v>
                </c:pt>
                <c:pt idx="80">
                  <c:v>0.32487862353986918</c:v>
                </c:pt>
                <c:pt idx="81">
                  <c:v>0.33168052441071255</c:v>
                </c:pt>
                <c:pt idx="82">
                  <c:v>0.33845390036337886</c:v>
                </c:pt>
                <c:pt idx="83">
                  <c:v>0.34519689980194918</c:v>
                </c:pt>
                <c:pt idx="84">
                  <c:v>0.351907772027507</c:v>
                </c:pt>
                <c:pt idx="85">
                  <c:v>0.35858486389095751</c:v>
                </c:pt>
                <c:pt idx="86">
                  <c:v>0.36522661648686433</c:v>
                </c:pt>
                <c:pt idx="87">
                  <c:v>0.37183156189478844</c:v>
                </c:pt>
                <c:pt idx="88">
                  <c:v>0.37839831997306311</c:v>
                </c:pt>
                <c:pt idx="89">
                  <c:v>0.38492559521011965</c:v>
                </c:pt>
                <c:pt idx="90">
                  <c:v>0.39141217363685527</c:v>
                </c:pt>
                <c:pt idx="91">
                  <c:v>0.39785691980335419</c:v>
                </c:pt>
                <c:pt idx="92">
                  <c:v>0.40425877382269876</c:v>
                </c:pt>
                <c:pt idx="93">
                  <c:v>0.41061674848377516</c:v>
                </c:pt>
                <c:pt idx="94">
                  <c:v>0.41692992643487886</c:v>
                </c:pt>
                <c:pt idx="95">
                  <c:v>0.42319745743907977</c:v>
                </c:pt>
                <c:pt idx="96">
                  <c:v>0.42941855570257487</c:v>
                </c:pt>
                <c:pt idx="97">
                  <c:v>0.43559249727596588</c:v>
                </c:pt>
                <c:pt idx="98">
                  <c:v>0.44171861752918795</c:v>
                </c:pt>
                <c:pt idx="99">
                  <c:v>0.44779630869969594</c:v>
                </c:pt>
                <c:pt idx="100">
                  <c:v>0.45382501751359661</c:v>
                </c:pt>
                <c:pt idx="101">
                  <c:v>0.4598042428794355</c:v>
                </c:pt>
                <c:pt idx="102">
                  <c:v>0.46573353365370829</c:v>
                </c:pt>
                <c:pt idx="103">
                  <c:v>0.47161248647748072</c:v>
                </c:pt>
                <c:pt idx="104">
                  <c:v>0.47744074368285577</c:v>
                </c:pt>
                <c:pt idx="105">
                  <c:v>0.48321799126848775</c:v>
                </c:pt>
                <c:pt idx="106">
                  <c:v>0.48894395694278708</c:v>
                </c:pt>
                <c:pt idx="107">
                  <c:v>0.49461840823356518</c:v>
                </c:pt>
                <c:pt idx="108">
                  <c:v>0.50024115066271035</c:v>
                </c:pt>
                <c:pt idx="109">
                  <c:v>0.50581202598473363</c:v>
                </c:pt>
                <c:pt idx="110">
                  <c:v>0.51133091048748081</c:v>
                </c:pt>
                <c:pt idx="111">
                  <c:v>0.5167977133535252</c:v>
                </c:pt>
                <c:pt idx="112">
                  <c:v>0.52221237508094775</c:v>
                </c:pt>
                <c:pt idx="113">
                  <c:v>0.52757486596213266</c:v>
                </c:pt>
                <c:pt idx="114">
                  <c:v>0.53288518461808965</c:v>
                </c:pt>
                <c:pt idx="115">
                  <c:v>0.53814335658811963</c:v>
                </c:pt>
                <c:pt idx="116">
                  <c:v>0.54334943297225013</c:v>
                </c:pt>
                <c:pt idx="117">
                  <c:v>0.54850348912554059</c:v>
                </c:pt>
                <c:pt idx="118">
                  <c:v>0.55360562340213249</c:v>
                </c:pt>
                <c:pt idx="119">
                  <c:v>0.55865595594805961</c:v>
                </c:pt>
                <c:pt idx="120">
                  <c:v>0.56365462754126461</c:v>
                </c:pt>
                <c:pt idx="121">
                  <c:v>0.56860179847690362</c:v>
                </c:pt>
                <c:pt idx="122">
                  <c:v>0.57349764749704801</c:v>
                </c:pt>
                <c:pt idx="123">
                  <c:v>0.57834237076302153</c:v>
                </c:pt>
                <c:pt idx="124">
                  <c:v>0.58313618086904107</c:v>
                </c:pt>
                <c:pt idx="125">
                  <c:v>0.58787930589599557</c:v>
                </c:pt>
                <c:pt idx="126">
                  <c:v>0.59257198850339188</c:v>
                </c:pt>
                <c:pt idx="127">
                  <c:v>0.59721448505918151</c:v>
                </c:pt>
                <c:pt idx="128">
                  <c:v>0.60180706480517865</c:v>
                </c:pt>
                <c:pt idx="129">
                  <c:v>0.60635000905739145</c:v>
                </c:pt>
                <c:pt idx="130">
                  <c:v>0.61084361043992053</c:v>
                </c:pt>
                <c:pt idx="131">
                  <c:v>0.61528817215104403</c:v>
                </c:pt>
                <c:pt idx="132">
                  <c:v>0.61968400726090622</c:v>
                </c:pt>
                <c:pt idx="133">
                  <c:v>0.62403143803866434</c:v>
                </c:pt>
                <c:pt idx="134">
                  <c:v>0.62833079530924008</c:v>
                </c:pt>
                <c:pt idx="135">
                  <c:v>0.63258241783761149</c:v>
                </c:pt>
                <c:pt idx="136">
                  <c:v>0.63678665174007665</c:v>
                </c:pt>
                <c:pt idx="137">
                  <c:v>0.64094384992149711</c:v>
                </c:pt>
                <c:pt idx="138">
                  <c:v>0.64505437153733902</c:v>
                </c:pt>
                <c:pt idx="139">
                  <c:v>0.64911858147991197</c:v>
                </c:pt>
                <c:pt idx="140">
                  <c:v>0.65313684988742049</c:v>
                </c:pt>
                <c:pt idx="141">
                  <c:v>0.65710955167544738</c:v>
                </c:pt>
                <c:pt idx="142">
                  <c:v>0.66103706608961221</c:v>
                </c:pt>
                <c:pt idx="143">
                  <c:v>0.66491977627898302</c:v>
                </c:pt>
                <c:pt idx="144">
                  <c:v>0.66875806888895062</c:v>
                </c:pt>
                <c:pt idx="145">
                  <c:v>0.67255233367340739</c:v>
                </c:pt>
                <c:pt idx="146">
                  <c:v>0.67630296312470561</c:v>
                </c:pt>
                <c:pt idx="147">
                  <c:v>0.68001035212167715</c:v>
                </c:pt>
                <c:pt idx="148">
                  <c:v>0.68367489759400546</c:v>
                </c:pt>
                <c:pt idx="149">
                  <c:v>0.68729699820289025</c:v>
                </c:pt>
                <c:pt idx="150">
                  <c:v>0.69087705403753485</c:v>
                </c:pt>
                <c:pt idx="151">
                  <c:v>0.69441546632597162</c:v>
                </c:pt>
                <c:pt idx="152">
                  <c:v>0.69791263716060825</c:v>
                </c:pt>
                <c:pt idx="153">
                  <c:v>0.70136896923730419</c:v>
                </c:pt>
                <c:pt idx="154">
                  <c:v>0.70478486560772335</c:v>
                </c:pt>
                <c:pt idx="155">
                  <c:v>0.7081607294440706</c:v>
                </c:pt>
                <c:pt idx="156">
                  <c:v>0.71149696381624106</c:v>
                </c:pt>
                <c:pt idx="157">
                  <c:v>0.71479397148044665</c:v>
                </c:pt>
                <c:pt idx="158">
                  <c:v>0.71805215467876793</c:v>
                </c:pt>
                <c:pt idx="159">
                  <c:v>0.72127191494980591</c:v>
                </c:pt>
                <c:pt idx="160">
                  <c:v>0.7244536529491159</c:v>
                </c:pt>
                <c:pt idx="161">
                  <c:v>0.72759776827976907</c:v>
                </c:pt>
                <c:pt idx="162">
                  <c:v>0.730704659332159</c:v>
                </c:pt>
                <c:pt idx="163">
                  <c:v>0.73377472313268843</c:v>
                </c:pt>
                <c:pt idx="164">
                  <c:v>0.73680835520132182</c:v>
                </c:pt>
                <c:pt idx="165">
                  <c:v>0.73980594941721467</c:v>
                </c:pt>
                <c:pt idx="166">
                  <c:v>0.74276789789221154</c:v>
                </c:pt>
                <c:pt idx="167">
                  <c:v>0.74569459085200074</c:v>
                </c:pt>
                <c:pt idx="168">
                  <c:v>0.74858641652445079</c:v>
                </c:pt>
                <c:pt idx="169">
                  <c:v>0.75144376103478305</c:v>
                </c:pt>
                <c:pt idx="170">
                  <c:v>0.75426700830758964</c:v>
                </c:pt>
                <c:pt idx="171">
                  <c:v>0.75705653997486588</c:v>
                </c:pt>
                <c:pt idx="172">
                  <c:v>0.75981273529033033</c:v>
                </c:pt>
                <c:pt idx="173">
                  <c:v>0.76253597104942261</c:v>
                </c:pt>
                <c:pt idx="174">
                  <c:v>0.76522662151485465</c:v>
                </c:pt>
                <c:pt idx="175">
                  <c:v>0.76788505834742793</c:v>
                </c:pt>
                <c:pt idx="176">
                  <c:v>0.77051165054186765</c:v>
                </c:pt>
                <c:pt idx="177">
                  <c:v>0.77310676436758463</c:v>
                </c:pt>
                <c:pt idx="178">
                  <c:v>0.77567076331391382</c:v>
                </c:pt>
                <c:pt idx="179">
                  <c:v>0.77820400803969636</c:v>
                </c:pt>
                <c:pt idx="180">
                  <c:v>0.78070685632727665</c:v>
                </c:pt>
                <c:pt idx="181">
                  <c:v>0.78317966304028963</c:v>
                </c:pt>
                <c:pt idx="182">
                  <c:v>0.78562278008530151</c:v>
                </c:pt>
                <c:pt idx="183">
                  <c:v>0.78803655637712078</c:v>
                </c:pt>
                <c:pt idx="184">
                  <c:v>0.79042133780755452</c:v>
                </c:pt>
                <c:pt idx="185">
                  <c:v>0.79277746721746079</c:v>
                </c:pt>
                <c:pt idx="186">
                  <c:v>0.7951052843719405</c:v>
                </c:pt>
                <c:pt idx="187">
                  <c:v>0.79740512593852508</c:v>
                </c:pt>
                <c:pt idx="188">
                  <c:v>0.79967732546820869</c:v>
                </c:pt>
                <c:pt idx="189">
                  <c:v>0.80192221337920744</c:v>
                </c:pt>
                <c:pt idx="190">
                  <c:v>0.80414011694320064</c:v>
                </c:pt>
                <c:pt idx="191">
                  <c:v>0.80633136027420649</c:v>
                </c:pt>
                <c:pt idx="192">
                  <c:v>0.80849626431964428</c:v>
                </c:pt>
                <c:pt idx="193">
                  <c:v>0.81063514685359395</c:v>
                </c:pt>
                <c:pt idx="194">
                  <c:v>0.81274832247217965</c:v>
                </c:pt>
                <c:pt idx="195">
                  <c:v>0.81483610259105244</c:v>
                </c:pt>
                <c:pt idx="196">
                  <c:v>0.8168987954446516</c:v>
                </c:pt>
                <c:pt idx="197">
                  <c:v>0.81893670608719693</c:v>
                </c:pt>
                <c:pt idx="198">
                  <c:v>0.82095013639554226</c:v>
                </c:pt>
                <c:pt idx="199">
                  <c:v>0.82293938507344133</c:v>
                </c:pt>
                <c:pt idx="200">
                  <c:v>0.82490474765760369</c:v>
                </c:pt>
                <c:pt idx="201">
                  <c:v>0.82684651652487395</c:v>
                </c:pt>
                <c:pt idx="202">
                  <c:v>0.82876498090088824</c:v>
                </c:pt>
                <c:pt idx="203">
                  <c:v>0.83066042687023267</c:v>
                </c:pt>
                <c:pt idx="204">
                  <c:v>0.83253313738739454</c:v>
                </c:pt>
                <c:pt idx="205">
                  <c:v>0.83438339228919101</c:v>
                </c:pt>
                <c:pt idx="206">
                  <c:v>0.8362114683080516</c:v>
                </c:pt>
                <c:pt idx="207">
                  <c:v>0.8380176390865457</c:v>
                </c:pt>
                <c:pt idx="208">
                  <c:v>0.83980217519257183</c:v>
                </c:pt>
                <c:pt idx="209">
                  <c:v>0.84156534413563477</c:v>
                </c:pt>
                <c:pt idx="210">
                  <c:v>0.84330741038394863</c:v>
                </c:pt>
                <c:pt idx="211">
                  <c:v>0.84502863538215189</c:v>
                </c:pt>
                <c:pt idx="212">
                  <c:v>0.84672927756995386</c:v>
                </c:pt>
                <c:pt idx="213">
                  <c:v>0.84840959240133162</c:v>
                </c:pt>
                <c:pt idx="214">
                  <c:v>0.85006983236454114</c:v>
                </c:pt>
                <c:pt idx="215">
                  <c:v>0.8517102470022716</c:v>
                </c:pt>
                <c:pt idx="216">
                  <c:v>0.85333108293304982</c:v>
                </c:pt>
                <c:pt idx="217">
                  <c:v>0.85493258387242876</c:v>
                </c:pt>
                <c:pt idx="218">
                  <c:v>0.85651499065519165</c:v>
                </c:pt>
                <c:pt idx="219">
                  <c:v>0.85807854125758565</c:v>
                </c:pt>
                <c:pt idx="220">
                  <c:v>0.85962347082030865</c:v>
                </c:pt>
                <c:pt idx="221">
                  <c:v>0.86115001167154681</c:v>
                </c:pt>
                <c:pt idx="222">
                  <c:v>0.86265839335056338</c:v>
                </c:pt>
                <c:pt idx="223">
                  <c:v>0.8641488426314754</c:v>
                </c:pt>
                <c:pt idx="224">
                  <c:v>0.86562158354730012</c:v>
                </c:pt>
                <c:pt idx="225">
                  <c:v>0.8670768374143456</c:v>
                </c:pt>
                <c:pt idx="226">
                  <c:v>0.86851482285664139</c:v>
                </c:pt>
                <c:pt idx="227">
                  <c:v>0.86993575583079363</c:v>
                </c:pt>
                <c:pt idx="228">
                  <c:v>0.87133984965075462</c:v>
                </c:pt>
                <c:pt idx="229">
                  <c:v>0.87272731501293155</c:v>
                </c:pt>
                <c:pt idx="230">
                  <c:v>0.87409836002133567</c:v>
                </c:pt>
                <c:pt idx="231">
                  <c:v>0.87545319021284507</c:v>
                </c:pt>
                <c:pt idx="232">
                  <c:v>0.87679200858256801</c:v>
                </c:pt>
                <c:pt idx="233">
                  <c:v>0.87811501560920702</c:v>
                </c:pt>
                <c:pt idx="234">
                  <c:v>0.87942240928055193</c:v>
                </c:pt>
                <c:pt idx="235">
                  <c:v>0.88071438511903544</c:v>
                </c:pt>
                <c:pt idx="236">
                  <c:v>0.88199113620715675</c:v>
                </c:pt>
                <c:pt idx="237">
                  <c:v>0.88325285321294056</c:v>
                </c:pt>
                <c:pt idx="238">
                  <c:v>0.88449972441555924</c:v>
                </c:pt>
                <c:pt idx="239">
                  <c:v>0.88573193573070252</c:v>
                </c:pt>
                <c:pt idx="240">
                  <c:v>0.88694967073603204</c:v>
                </c:pt>
                <c:pt idx="241">
                  <c:v>0.88815311069653624</c:v>
                </c:pt>
                <c:pt idx="242">
                  <c:v>0.88934243458984363</c:v>
                </c:pt>
                <c:pt idx="243">
                  <c:v>0.89051781913143857</c:v>
                </c:pt>
                <c:pt idx="244">
                  <c:v>0.89167943879984091</c:v>
                </c:pt>
                <c:pt idx="245">
                  <c:v>0.89282746586154949</c:v>
                </c:pt>
                <c:pt idx="246">
                  <c:v>0.89396207039616349</c:v>
                </c:pt>
                <c:pt idx="247">
                  <c:v>0.89508342032104549</c:v>
                </c:pt>
                <c:pt idx="248">
                  <c:v>0.8961916814161206</c:v>
                </c:pt>
                <c:pt idx="249">
                  <c:v>0.89728701734843175</c:v>
                </c:pt>
                <c:pt idx="250">
                  <c:v>0.89836958969659753</c:v>
                </c:pt>
                <c:pt idx="251">
                  <c:v>0.89943955797511954</c:v>
                </c:pt>
                <c:pt idx="252">
                  <c:v>0.90049707965853365</c:v>
                </c:pt>
                <c:pt idx="253">
                  <c:v>0.90154231020542186</c:v>
                </c:pt>
                <c:pt idx="254">
                  <c:v>0.90257540308225748</c:v>
                </c:pt>
                <c:pt idx="255">
                  <c:v>0.90359650978707107</c:v>
                </c:pt>
                <c:pt idx="256">
                  <c:v>0.9046057798730478</c:v>
                </c:pt>
                <c:pt idx="257">
                  <c:v>0.90560336097170457</c:v>
                </c:pt>
                <c:pt idx="258">
                  <c:v>0.90658939881620348</c:v>
                </c:pt>
                <c:pt idx="259">
                  <c:v>0.90756403726434343</c:v>
                </c:pt>
                <c:pt idx="260">
                  <c:v>0.90852741832119865</c:v>
                </c:pt>
                <c:pt idx="261">
                  <c:v>0.9094796821619</c:v>
                </c:pt>
                <c:pt idx="262">
                  <c:v>0.91042096715399301</c:v>
                </c:pt>
                <c:pt idx="263">
                  <c:v>0.91135140987968288</c:v>
                </c:pt>
                <c:pt idx="264">
                  <c:v>0.91227114515785457</c:v>
                </c:pt>
                <c:pt idx="265">
                  <c:v>0.91318030606593159</c:v>
                </c:pt>
                <c:pt idx="266">
                  <c:v>0.91407902396151264</c:v>
                </c:pt>
                <c:pt idx="267">
                  <c:v>0.91496742850381563</c:v>
                </c:pt>
                <c:pt idx="268">
                  <c:v>0.91584564767493615</c:v>
                </c:pt>
                <c:pt idx="269">
                  <c:v>0.91671380780080369</c:v>
                </c:pt>
                <c:pt idx="270">
                  <c:v>0.91757203357217865</c:v>
                </c:pt>
                <c:pt idx="271">
                  <c:v>0.91842044806511924</c:v>
                </c:pt>
                <c:pt idx="272">
                  <c:v>0.91925917276148805</c:v>
                </c:pt>
                <c:pt idx="273">
                  <c:v>0.92008832756915193</c:v>
                </c:pt>
                <c:pt idx="274">
                  <c:v>0.9209080308419948</c:v>
                </c:pt>
                <c:pt idx="275">
                  <c:v>0.92171839939972067</c:v>
                </c:pt>
                <c:pt idx="276">
                  <c:v>0.92251954854744656</c:v>
                </c:pt>
                <c:pt idx="277">
                  <c:v>0.92331159209511782</c:v>
                </c:pt>
                <c:pt idx="278">
                  <c:v>0.92409464237663963</c:v>
                </c:pt>
                <c:pt idx="279">
                  <c:v>0.92486881026891365</c:v>
                </c:pt>
                <c:pt idx="280">
                  <c:v>0.92563420521053263</c:v>
                </c:pt>
                <c:pt idx="281">
                  <c:v>0.92639093522045068</c:v>
                </c:pt>
                <c:pt idx="282">
                  <c:v>0.92713910691623458</c:v>
                </c:pt>
                <c:pt idx="283">
                  <c:v>0.92787882553227374</c:v>
                </c:pt>
                <c:pt idx="284">
                  <c:v>0.92861019493771146</c:v>
                </c:pt>
                <c:pt idx="285">
                  <c:v>0.92933331765420002</c:v>
                </c:pt>
                <c:pt idx="286">
                  <c:v>0.93004829487341933</c:v>
                </c:pt>
                <c:pt idx="287">
                  <c:v>0.93075522647443942</c:v>
                </c:pt>
                <c:pt idx="288">
                  <c:v>0.93145421104081061</c:v>
                </c:pt>
                <c:pt idx="289">
                  <c:v>0.93214534587762032</c:v>
                </c:pt>
                <c:pt idx="290">
                  <c:v>0.93282872702814146</c:v>
                </c:pt>
                <c:pt idx="291">
                  <c:v>0.93350444929025556</c:v>
                </c:pt>
                <c:pt idx="292">
                  <c:v>0.93417260623312448</c:v>
                </c:pt>
                <c:pt idx="293">
                  <c:v>0.93483329021294748</c:v>
                </c:pt>
                <c:pt idx="294">
                  <c:v>0.93548659238926057</c:v>
                </c:pt>
                <c:pt idx="295">
                  <c:v>0.93613260274047461</c:v>
                </c:pt>
                <c:pt idx="296">
                  <c:v>0.93677141007956299</c:v>
                </c:pt>
                <c:pt idx="297">
                  <c:v>0.93740310206929167</c:v>
                </c:pt>
                <c:pt idx="298">
                  <c:v>0.93802776523768616</c:v>
                </c:pt>
                <c:pt idx="299">
                  <c:v>0.93864548499276079</c:v>
                </c:pt>
                <c:pt idx="300">
                  <c:v>0.93925634563747618</c:v>
                </c:pt>
                <c:pt idx="301">
                  <c:v>0.93986043038434963</c:v>
                </c:pt>
                <c:pt idx="302">
                  <c:v>0.94045782136990397</c:v>
                </c:pt>
                <c:pt idx="303">
                  <c:v>0.94104859966894761</c:v>
                </c:pt>
                <c:pt idx="304">
                  <c:v>0.94163284530865932</c:v>
                </c:pt>
                <c:pt idx="305">
                  <c:v>0.94221063728250964</c:v>
                </c:pt>
                <c:pt idx="306">
                  <c:v>0.9427820535640109</c:v>
                </c:pt>
                <c:pt idx="307">
                  <c:v>0.94334717112021049</c:v>
                </c:pt>
                <c:pt idx="308">
                  <c:v>0.94390606592521642</c:v>
                </c:pt>
                <c:pt idx="309">
                  <c:v>0.94445881297335355</c:v>
                </c:pt>
                <c:pt idx="310">
                  <c:v>0.94500548629209635</c:v>
                </c:pt>
                <c:pt idx="311">
                  <c:v>0.94554615895513128</c:v>
                </c:pt>
                <c:pt idx="312">
                  <c:v>0.94608090309503479</c:v>
                </c:pt>
                <c:pt idx="313">
                  <c:v>0.94660978991574152</c:v>
                </c:pt>
                <c:pt idx="314">
                  <c:v>0.94713288970498988</c:v>
                </c:pt>
                <c:pt idx="315">
                  <c:v>0.94765027184660622</c:v>
                </c:pt>
                <c:pt idx="316">
                  <c:v>0.94816200483241608</c:v>
                </c:pt>
                <c:pt idx="317">
                  <c:v>0.94866815627439316</c:v>
                </c:pt>
                <c:pt idx="318">
                  <c:v>0.94916879291610334</c:v>
                </c:pt>
                <c:pt idx="319">
                  <c:v>0.9496639806446503</c:v>
                </c:pt>
                <c:pt idx="320">
                  <c:v>0.9501537845018716</c:v>
                </c:pt>
                <c:pt idx="321">
                  <c:v>0.95063826869574164</c:v>
                </c:pt>
                <c:pt idx="322">
                  <c:v>0.95111749661151601</c:v>
                </c:pt>
                <c:pt idx="323">
                  <c:v>0.95159153082266357</c:v>
                </c:pt>
                <c:pt idx="324">
                  <c:v>0.95206043310186794</c:v>
                </c:pt>
                <c:pt idx="325">
                  <c:v>0.95252426443159965</c:v>
                </c:pt>
                <c:pt idx="326">
                  <c:v>0.95298308501471052</c:v>
                </c:pt>
                <c:pt idx="327">
                  <c:v>0.95343695428495456</c:v>
                </c:pt>
                <c:pt idx="328">
                  <c:v>0.95388593091716767</c:v>
                </c:pt>
                <c:pt idx="329">
                  <c:v>0.95433007283747462</c:v>
                </c:pt>
                <c:pt idx="330">
                  <c:v>0.95476943723331886</c:v>
                </c:pt>
                <c:pt idx="331">
                  <c:v>0.9552040805632267</c:v>
                </c:pt>
                <c:pt idx="332">
                  <c:v>0.95563405856680972</c:v>
                </c:pt>
                <c:pt idx="333">
                  <c:v>0.95605942627407436</c:v>
                </c:pt>
                <c:pt idx="334">
                  <c:v>0.95648023801512261</c:v>
                </c:pt>
                <c:pt idx="335">
                  <c:v>0.95689654742950281</c:v>
                </c:pt>
                <c:pt idx="336">
                  <c:v>0.957308407475288</c:v>
                </c:pt>
                <c:pt idx="337">
                  <c:v>0.95771587043836581</c:v>
                </c:pt>
                <c:pt idx="338">
                  <c:v>0.95811898794130657</c:v>
                </c:pt>
                <c:pt idx="339">
                  <c:v>0.95851781095233146</c:v>
                </c:pt>
                <c:pt idx="340">
                  <c:v>0.9589123897939239</c:v>
                </c:pt>
                <c:pt idx="341">
                  <c:v>0.95930277415164256</c:v>
                </c:pt>
                <c:pt idx="342">
                  <c:v>0.95968901308240206</c:v>
                </c:pt>
                <c:pt idx="343">
                  <c:v>0.96007115502299767</c:v>
                </c:pt>
                <c:pt idx="344">
                  <c:v>0.9604492477984905</c:v>
                </c:pt>
                <c:pt idx="345">
                  <c:v>0.96082333863011793</c:v>
                </c:pt>
                <c:pt idx="346">
                  <c:v>0.96119347414358214</c:v>
                </c:pt>
                <c:pt idx="347">
                  <c:v>0.96155970037683924</c:v>
                </c:pt>
                <c:pt idx="348">
                  <c:v>0.96192206278810044</c:v>
                </c:pt>
                <c:pt idx="349">
                  <c:v>0.96228060626335366</c:v>
                </c:pt>
                <c:pt idx="350">
                  <c:v>0.96263537512415565</c:v>
                </c:pt>
                <c:pt idx="351">
                  <c:v>0.96298641313513345</c:v>
                </c:pt>
                <c:pt idx="352">
                  <c:v>0.96333376351127709</c:v>
                </c:pt>
                <c:pt idx="353">
                  <c:v>0.9636774689254467</c:v>
                </c:pt>
                <c:pt idx="354">
                  <c:v>0.96401757151543432</c:v>
                </c:pt>
                <c:pt idx="355">
                  <c:v>0.96435411289115669</c:v>
                </c:pt>
                <c:pt idx="356">
                  <c:v>0.96468713414165752</c:v>
                </c:pt>
                <c:pt idx="357">
                  <c:v>0.96501667584202444</c:v>
                </c:pt>
                <c:pt idx="358">
                  <c:v>0.96534277806027902</c:v>
                </c:pt>
                <c:pt idx="359">
                  <c:v>0.96566548036400113</c:v>
                </c:pt>
                <c:pt idx="360">
                  <c:v>0.96598482182702639</c:v>
                </c:pt>
                <c:pt idx="361">
                  <c:v>0.9663008410360866</c:v>
                </c:pt>
                <c:pt idx="362">
                  <c:v>0.96661357609713061</c:v>
                </c:pt>
                <c:pt idx="363">
                  <c:v>0.96692306464179412</c:v>
                </c:pt>
                <c:pt idx="364">
                  <c:v>0.96722934383360004</c:v>
                </c:pt>
                <c:pt idx="365">
                  <c:v>0.96753245037427771</c:v>
                </c:pt>
                <c:pt idx="366">
                  <c:v>0.967832420509802</c:v>
                </c:pt>
                <c:pt idx="367">
                  <c:v>0.96812929003638792</c:v>
                </c:pt>
                <c:pt idx="368">
                  <c:v>0.96842309430651263</c:v>
                </c:pt>
                <c:pt idx="369">
                  <c:v>0.96871386823480365</c:v>
                </c:pt>
                <c:pt idx="370">
                  <c:v>0.96900164630372321</c:v>
                </c:pt>
                <c:pt idx="371">
                  <c:v>0.96928646256928663</c:v>
                </c:pt>
                <c:pt idx="372">
                  <c:v>0.96956835066685709</c:v>
                </c:pt>
                <c:pt idx="373">
                  <c:v>0.96984734381647864</c:v>
                </c:pt>
                <c:pt idx="374">
                  <c:v>0.97012347482846562</c:v>
                </c:pt>
                <c:pt idx="375">
                  <c:v>0.97039677610879971</c:v>
                </c:pt>
                <c:pt idx="376">
                  <c:v>0.97066727966438782</c:v>
                </c:pt>
                <c:pt idx="377">
                  <c:v>0.97093501710842012</c:v>
                </c:pt>
                <c:pt idx="378">
                  <c:v>0.97120001966542591</c:v>
                </c:pt>
                <c:pt idx="379">
                  <c:v>0.9714623181765083</c:v>
                </c:pt>
                <c:pt idx="380">
                  <c:v>0.97172194310433302</c:v>
                </c:pt>
                <c:pt idx="381">
                  <c:v>0.97197892453798962</c:v>
                </c:pt>
                <c:pt idx="382">
                  <c:v>0.97223329219811383</c:v>
                </c:pt>
                <c:pt idx="383">
                  <c:v>0.97248507544146467</c:v>
                </c:pt>
                <c:pt idx="384">
                  <c:v>0.97273430326594668</c:v>
                </c:pt>
                <c:pt idx="385">
                  <c:v>0.97298100431512768</c:v>
                </c:pt>
                <c:pt idx="386">
                  <c:v>0.97322520688290004</c:v>
                </c:pt>
                <c:pt idx="387">
                  <c:v>0.97346693891816449</c:v>
                </c:pt>
                <c:pt idx="388">
                  <c:v>0.97370622802923068</c:v>
                </c:pt>
                <c:pt idx="389">
                  <c:v>0.97394310148830165</c:v>
                </c:pt>
                <c:pt idx="390">
                  <c:v>0.9741775862358496</c:v>
                </c:pt>
                <c:pt idx="391">
                  <c:v>0.97440970888498368</c:v>
                </c:pt>
                <c:pt idx="392">
                  <c:v>0.97463949572567365</c:v>
                </c:pt>
                <c:pt idx="393">
                  <c:v>0.9748669727289665</c:v>
                </c:pt>
                <c:pt idx="394">
                  <c:v>0.97509216555117062</c:v>
                </c:pt>
                <c:pt idx="395">
                  <c:v>0.97531509953790851</c:v>
                </c:pt>
                <c:pt idx="396">
                  <c:v>0.9755357997281866</c:v>
                </c:pt>
                <c:pt idx="397">
                  <c:v>0.97575429085836163</c:v>
                </c:pt>
                <c:pt idx="398">
                  <c:v>0.97597059736609371</c:v>
                </c:pt>
                <c:pt idx="399">
                  <c:v>0.97618474339414163</c:v>
                </c:pt>
              </c:numCache>
            </c:numRef>
          </c:yVal>
          <c:smooth val="1"/>
        </c:ser>
        <c:dLbls>
          <c:showBubbleSize val="0"/>
          <c:showPercent val="0"/>
          <c:showSerName val="0"/>
          <c:showCatName val="0"/>
          <c:showVal val="0"/>
          <c:showLegendKey val="0"/>
        </c:dLbls>
        <c:axId val="1"/>
        <c:axId val="2"/>
      </c:scatterChart>
      <c:valAx>
        <c:axId val="1"/>
        <c:scaling>
          <c:orientation val="minMax"/>
          <c:max val="20"/>
        </c:scaling>
        <c:delete val="0"/>
        <c:axPos val="b"/>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r>
                  <a:rPr dirty="0" lang="en-US">
                    <a:uFillTx/>
                  </a:rPr>
                  <a:t>Inundation</a:t>
                </a:r>
                <a:r>
                  <a:rPr baseline="0" dirty="0" lang="en-US">
                    <a:uFillTx/>
                  </a:rPr>
                  <a:t> depth</a:t>
                </a:r>
                <a:r>
                  <a:rPr dirty="0" lang="en-US">
                    <a:uFillTx/>
                  </a:rPr>
                  <a:t> (m)</a:t>
                </a:r>
              </a:p>
            </c:rich>
          </c:tx>
          <c:overlay val="0"/>
        </c:title>
        <c:numFmt formatCode="General" sourceLinked="0"/>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2"/>
        <c:crosses val="autoZero"/>
        <c:crossBetween val="midCat"/>
        <c:majorUnit val="5"/>
      </c:valAx>
      <c:valAx>
        <c:axId val="2"/>
        <c:scaling>
          <c:orientation val="minMax"/>
          <c:max val="1"/>
          <c:min val="0"/>
        </c:scaling>
        <c:delete val="0"/>
        <c:axPos val="l"/>
        <c:majorGridlines>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noFill/>
            </a:ln>
          </c:spPr>
        </c:majorGridlines>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5400000" vert="horz"/>
              <a:lstStyle/>
              <a:p>
                <a:pPr>
                  <a:defRPr lang="ja-JP">
                    <a:uFillTx/>
                  </a:defRPr>
                </a:pPr>
                <a:r>
                  <a:rPr dirty="0" lang="en-US">
                    <a:uFillTx/>
                  </a:rPr>
                  <a:t>Damage</a:t>
                </a:r>
                <a:r>
                  <a:rPr baseline="0" dirty="0" lang="en-US">
                    <a:uFillTx/>
                  </a:rPr>
                  <a:t> probability</a:t>
                </a:r>
                <a:endParaRPr dirty="0" lang="en-US">
                  <a:uFillTx/>
                </a:endParaRPr>
              </a:p>
            </c:rich>
          </c:tx>
          <c:layout>
            <c:manualLayout>
              <c:xMode val="edge"/>
              <c:yMode val="edge"/>
              <c:x val="0.0101010101010101"/>
              <c:y val="0.0920418137387999"/>
            </c:manualLayout>
          </c:layout>
          <c:overlay val="0"/>
        </c:title>
        <c:numFmt formatCode="#,##0.0" sourceLinked="0"/>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1"/>
        <c:crosses val="autoZero"/>
        <c:crossBetween val="midCat"/>
        <c:majorUnit val="0.2"/>
      </c:valA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chemeClr val="tx1"/>
          </a:solidFill>
        </a:ln>
      </c:spPr>
    </c:plotArea>
    <c:legend>
      <c:legendPos val="t"/>
      <c:layout>
        <c:manualLayout>
          <c:xMode val="edge"/>
          <c:yMode val="edge"/>
          <c:x val="0.54040404040404"/>
          <c:y val="0.413154584125268"/>
          <c:w val="0.398989898989918"/>
          <c:h val="0.311286089238863"/>
        </c:manualLayout>
      </c:layout>
      <c:overlay val="0"/>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noFill/>
        </a:ln>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sz="900">
              <a:uFillTx/>
            </a:defRPr>
          </a:pPr>
          <a:endParaRPr lang="ja-JP">
            <a:uFillTx/>
          </a:endParaRPr>
        </a:p>
      </c:txPr>
    </c:legend>
    <c:plotVisOnly val="1"/>
    <c:dispBlanksAs val="gap"/>
    <c:showDLblsOverMax val="0"/>
  </c:chart>
  <c:externalData r:id="rId1">
    <c:autoUpdate val="0"/>
  </c:externalData>
</c:chartSpace>
</file>

<file path=ppt/charts/chart6.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ja-JP"/>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0"/>
    <c:plotArea>
      <c:layout>
        <c:manualLayout>
          <c:layoutTarget val="inner"/>
          <c:xMode val="edge"/>
          <c:yMode val="edge"/>
          <c:x val="0.243326827913702"/>
          <c:y val="0.0319444444444444"/>
          <c:w val="0.692657643394572"/>
          <c:h val="0.670009186351722"/>
        </c:manualLayout>
      </c:layout>
      <c:scatterChart>
        <c:scatterStyle val="lineMarker"/>
        <c:varyColors val="0"/>
        <c:ser>
          <c:idx val="1"/>
          <c:order val="0"/>
          <c:tx>
            <c:v>Thai_One story_LV2</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12700">
              <a:solidFill>
                <a:schemeClr val="accent6">
                  <a:lumMod val="50000"/>
                </a:schemeClr>
              </a:solidFill>
            </a:ln>
          </c:spPr>
          <c:marker>
            <c:symbol val="none"/>
          </c:marker>
          <c:xVal>
            <c:numRef>
              <c:f>Fragility!$T$3:$T$402</c:f>
              <c:numCache>
                <c:formatCode>General</c:formatCode>
                <c:ptCount val="400"/>
                <c:pt idx="0">
                  <c:v>1.0000000000000041E-3</c:v>
                </c:pt>
                <c:pt idx="1">
                  <c:v>0.05</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0.65000000000001446</c:v>
                </c:pt>
                <c:pt idx="14">
                  <c:v>0.70000000000000062</c:v>
                </c:pt>
                <c:pt idx="15">
                  <c:v>0.75000000000001288</c:v>
                </c:pt>
                <c:pt idx="16">
                  <c:v>0.8</c:v>
                </c:pt>
                <c:pt idx="17">
                  <c:v>0.85000000000000064</c:v>
                </c:pt>
                <c:pt idx="18">
                  <c:v>0.9</c:v>
                </c:pt>
                <c:pt idx="19">
                  <c:v>0.95000000000000062</c:v>
                </c:pt>
                <c:pt idx="20">
                  <c:v>1</c:v>
                </c:pt>
                <c:pt idx="21">
                  <c:v>1.05</c:v>
                </c:pt>
                <c:pt idx="22">
                  <c:v>1.1000000000000001</c:v>
                </c:pt>
                <c:pt idx="23">
                  <c:v>1.1499999999999722</c:v>
                </c:pt>
                <c:pt idx="24">
                  <c:v>1.2</c:v>
                </c:pt>
                <c:pt idx="25">
                  <c:v>1.25</c:v>
                </c:pt>
                <c:pt idx="26">
                  <c:v>1.3</c:v>
                </c:pt>
                <c:pt idx="27">
                  <c:v>1.35</c:v>
                </c:pt>
                <c:pt idx="28">
                  <c:v>1.4</c:v>
                </c:pt>
                <c:pt idx="29">
                  <c:v>1.45</c:v>
                </c:pt>
                <c:pt idx="30">
                  <c:v>1.5</c:v>
                </c:pt>
                <c:pt idx="31">
                  <c:v>1.55</c:v>
                </c:pt>
                <c:pt idx="32">
                  <c:v>1.6</c:v>
                </c:pt>
                <c:pt idx="33">
                  <c:v>1.6500000000000001</c:v>
                </c:pt>
                <c:pt idx="34">
                  <c:v>1.7</c:v>
                </c:pt>
                <c:pt idx="35">
                  <c:v>1.75</c:v>
                </c:pt>
                <c:pt idx="36">
                  <c:v>1.8</c:v>
                </c:pt>
                <c:pt idx="37">
                  <c:v>1.85</c:v>
                </c:pt>
                <c:pt idx="38">
                  <c:v>1.9000000000000001</c:v>
                </c:pt>
                <c:pt idx="39">
                  <c:v>1.9500000000000255</c:v>
                </c:pt>
                <c:pt idx="40">
                  <c:v>2</c:v>
                </c:pt>
                <c:pt idx="41">
                  <c:v>2.0499999999999998</c:v>
                </c:pt>
                <c:pt idx="42">
                  <c:v>2.1</c:v>
                </c:pt>
                <c:pt idx="43">
                  <c:v>2.15</c:v>
                </c:pt>
                <c:pt idx="44">
                  <c:v>2.2000000000000002</c:v>
                </c:pt>
                <c:pt idx="45">
                  <c:v>2.25</c:v>
                </c:pt>
                <c:pt idx="46">
                  <c:v>2.2999999999999998</c:v>
                </c:pt>
                <c:pt idx="47">
                  <c:v>2.3499999999999988</c:v>
                </c:pt>
                <c:pt idx="48">
                  <c:v>2.4</c:v>
                </c:pt>
                <c:pt idx="49">
                  <c:v>2.4499999999999997</c:v>
                </c:pt>
                <c:pt idx="50">
                  <c:v>2.5</c:v>
                </c:pt>
                <c:pt idx="51">
                  <c:v>2.5499999999999998</c:v>
                </c:pt>
                <c:pt idx="52">
                  <c:v>2.6</c:v>
                </c:pt>
                <c:pt idx="53">
                  <c:v>2.65</c:v>
                </c:pt>
                <c:pt idx="54">
                  <c:v>2.7</c:v>
                </c:pt>
                <c:pt idx="55">
                  <c:v>2.75</c:v>
                </c:pt>
                <c:pt idx="56">
                  <c:v>2.8</c:v>
                </c:pt>
                <c:pt idx="57">
                  <c:v>2.8499999999999988</c:v>
                </c:pt>
                <c:pt idx="58">
                  <c:v>2.9</c:v>
                </c:pt>
                <c:pt idx="59">
                  <c:v>2.9499999999999997</c:v>
                </c:pt>
                <c:pt idx="60">
                  <c:v>3</c:v>
                </c:pt>
                <c:pt idx="61">
                  <c:v>3.05</c:v>
                </c:pt>
                <c:pt idx="62">
                  <c:v>3.1</c:v>
                </c:pt>
                <c:pt idx="63">
                  <c:v>3.15</c:v>
                </c:pt>
                <c:pt idx="64">
                  <c:v>3.2</c:v>
                </c:pt>
                <c:pt idx="65">
                  <c:v>3.25</c:v>
                </c:pt>
                <c:pt idx="66">
                  <c:v>3.3</c:v>
                </c:pt>
                <c:pt idx="67">
                  <c:v>3.3499999999999988</c:v>
                </c:pt>
                <c:pt idx="68">
                  <c:v>3.4</c:v>
                </c:pt>
                <c:pt idx="69">
                  <c:v>3.4499999999999997</c:v>
                </c:pt>
                <c:pt idx="70">
                  <c:v>3.5</c:v>
                </c:pt>
                <c:pt idx="71">
                  <c:v>3.55</c:v>
                </c:pt>
                <c:pt idx="72">
                  <c:v>3.6</c:v>
                </c:pt>
                <c:pt idx="73">
                  <c:v>3.65</c:v>
                </c:pt>
                <c:pt idx="74">
                  <c:v>3.7</c:v>
                </c:pt>
                <c:pt idx="75">
                  <c:v>3.75</c:v>
                </c:pt>
                <c:pt idx="76">
                  <c:v>3.8</c:v>
                </c:pt>
                <c:pt idx="77">
                  <c:v>3.8499999999999988</c:v>
                </c:pt>
                <c:pt idx="78">
                  <c:v>3.9</c:v>
                </c:pt>
                <c:pt idx="79">
                  <c:v>3.9499999999999997</c:v>
                </c:pt>
                <c:pt idx="80">
                  <c:v>4</c:v>
                </c:pt>
                <c:pt idx="81">
                  <c:v>4.05</c:v>
                </c:pt>
                <c:pt idx="82">
                  <c:v>4.0999999999999996</c:v>
                </c:pt>
                <c:pt idx="83">
                  <c:v>4.1499999999999995</c:v>
                </c:pt>
                <c:pt idx="84">
                  <c:v>4.2</c:v>
                </c:pt>
                <c:pt idx="85">
                  <c:v>4.25</c:v>
                </c:pt>
                <c:pt idx="86">
                  <c:v>4.3</c:v>
                </c:pt>
                <c:pt idx="87">
                  <c:v>4.3499999999999996</c:v>
                </c:pt>
                <c:pt idx="88">
                  <c:v>4.4000000000000004</c:v>
                </c:pt>
                <c:pt idx="89">
                  <c:v>4.45</c:v>
                </c:pt>
                <c:pt idx="90">
                  <c:v>4.5</c:v>
                </c:pt>
                <c:pt idx="91">
                  <c:v>4.55</c:v>
                </c:pt>
                <c:pt idx="92">
                  <c:v>4.5999999999999996</c:v>
                </c:pt>
                <c:pt idx="93">
                  <c:v>4.6499999999999995</c:v>
                </c:pt>
                <c:pt idx="94">
                  <c:v>4.7</c:v>
                </c:pt>
                <c:pt idx="95">
                  <c:v>4.75</c:v>
                </c:pt>
                <c:pt idx="96">
                  <c:v>4.8</c:v>
                </c:pt>
                <c:pt idx="97">
                  <c:v>4.8499999999999996</c:v>
                </c:pt>
                <c:pt idx="98">
                  <c:v>4.9000000000000004</c:v>
                </c:pt>
                <c:pt idx="99">
                  <c:v>4.95</c:v>
                </c:pt>
                <c:pt idx="100">
                  <c:v>5</c:v>
                </c:pt>
                <c:pt idx="101">
                  <c:v>5.05</c:v>
                </c:pt>
                <c:pt idx="102">
                  <c:v>5.0999999999999996</c:v>
                </c:pt>
                <c:pt idx="103">
                  <c:v>5.1499999999999995</c:v>
                </c:pt>
                <c:pt idx="104">
                  <c:v>5.2</c:v>
                </c:pt>
                <c:pt idx="105">
                  <c:v>5.25</c:v>
                </c:pt>
                <c:pt idx="106">
                  <c:v>5.3</c:v>
                </c:pt>
                <c:pt idx="107">
                  <c:v>5.35</c:v>
                </c:pt>
                <c:pt idx="108">
                  <c:v>5.4</c:v>
                </c:pt>
                <c:pt idx="109">
                  <c:v>5.45</c:v>
                </c:pt>
                <c:pt idx="110">
                  <c:v>5.5</c:v>
                </c:pt>
                <c:pt idx="111">
                  <c:v>5.55</c:v>
                </c:pt>
                <c:pt idx="112">
                  <c:v>5.6</c:v>
                </c:pt>
                <c:pt idx="113">
                  <c:v>5.6499999999999995</c:v>
                </c:pt>
                <c:pt idx="114">
                  <c:v>5.7</c:v>
                </c:pt>
                <c:pt idx="115">
                  <c:v>5.75</c:v>
                </c:pt>
                <c:pt idx="116">
                  <c:v>5.8</c:v>
                </c:pt>
                <c:pt idx="117">
                  <c:v>5.85</c:v>
                </c:pt>
                <c:pt idx="118">
                  <c:v>5.9</c:v>
                </c:pt>
                <c:pt idx="119">
                  <c:v>5.95</c:v>
                </c:pt>
                <c:pt idx="120">
                  <c:v>6</c:v>
                </c:pt>
                <c:pt idx="121">
                  <c:v>6.05</c:v>
                </c:pt>
                <c:pt idx="122">
                  <c:v>6.1</c:v>
                </c:pt>
                <c:pt idx="123">
                  <c:v>6.1499999999999995</c:v>
                </c:pt>
                <c:pt idx="124">
                  <c:v>6.2</c:v>
                </c:pt>
                <c:pt idx="125">
                  <c:v>6.25</c:v>
                </c:pt>
                <c:pt idx="126">
                  <c:v>6.3</c:v>
                </c:pt>
                <c:pt idx="127">
                  <c:v>6.35</c:v>
                </c:pt>
                <c:pt idx="128">
                  <c:v>6.4</c:v>
                </c:pt>
                <c:pt idx="129">
                  <c:v>6.45</c:v>
                </c:pt>
                <c:pt idx="130">
                  <c:v>6.5</c:v>
                </c:pt>
                <c:pt idx="131">
                  <c:v>6.55</c:v>
                </c:pt>
                <c:pt idx="132">
                  <c:v>6.6</c:v>
                </c:pt>
                <c:pt idx="133">
                  <c:v>6.6499999999999995</c:v>
                </c:pt>
                <c:pt idx="134">
                  <c:v>6.7</c:v>
                </c:pt>
                <c:pt idx="135">
                  <c:v>6.75</c:v>
                </c:pt>
                <c:pt idx="136">
                  <c:v>6.8</c:v>
                </c:pt>
                <c:pt idx="137">
                  <c:v>6.85</c:v>
                </c:pt>
                <c:pt idx="138">
                  <c:v>6.9</c:v>
                </c:pt>
                <c:pt idx="139">
                  <c:v>6.95</c:v>
                </c:pt>
                <c:pt idx="140">
                  <c:v>7</c:v>
                </c:pt>
                <c:pt idx="141">
                  <c:v>7.05</c:v>
                </c:pt>
                <c:pt idx="142">
                  <c:v>7.1</c:v>
                </c:pt>
                <c:pt idx="143">
                  <c:v>7.1499999999999995</c:v>
                </c:pt>
                <c:pt idx="144">
                  <c:v>7.2</c:v>
                </c:pt>
                <c:pt idx="145">
                  <c:v>7.25</c:v>
                </c:pt>
                <c:pt idx="146">
                  <c:v>7.3</c:v>
                </c:pt>
                <c:pt idx="147">
                  <c:v>7.35</c:v>
                </c:pt>
                <c:pt idx="148">
                  <c:v>7.4</c:v>
                </c:pt>
                <c:pt idx="149">
                  <c:v>7.45</c:v>
                </c:pt>
                <c:pt idx="150">
                  <c:v>7.5</c:v>
                </c:pt>
                <c:pt idx="151">
                  <c:v>7.55</c:v>
                </c:pt>
                <c:pt idx="152">
                  <c:v>7.6</c:v>
                </c:pt>
                <c:pt idx="153">
                  <c:v>7.6499999999999995</c:v>
                </c:pt>
                <c:pt idx="154">
                  <c:v>7.7</c:v>
                </c:pt>
                <c:pt idx="155">
                  <c:v>7.75</c:v>
                </c:pt>
                <c:pt idx="156">
                  <c:v>7.8</c:v>
                </c:pt>
                <c:pt idx="157">
                  <c:v>7.85</c:v>
                </c:pt>
                <c:pt idx="158">
                  <c:v>7.9</c:v>
                </c:pt>
                <c:pt idx="159">
                  <c:v>7.95</c:v>
                </c:pt>
                <c:pt idx="160">
                  <c:v>8</c:v>
                </c:pt>
                <c:pt idx="161">
                  <c:v>8.0500000000000007</c:v>
                </c:pt>
                <c:pt idx="162">
                  <c:v>8.1</c:v>
                </c:pt>
                <c:pt idx="163">
                  <c:v>8.15</c:v>
                </c:pt>
                <c:pt idx="164">
                  <c:v>8.2000000000000011</c:v>
                </c:pt>
                <c:pt idx="165">
                  <c:v>8.25</c:v>
                </c:pt>
                <c:pt idx="166">
                  <c:v>8.3000000000000007</c:v>
                </c:pt>
                <c:pt idx="167">
                  <c:v>8.3500000000000068</c:v>
                </c:pt>
                <c:pt idx="168">
                  <c:v>8.4</c:v>
                </c:pt>
                <c:pt idx="169">
                  <c:v>8.4500000000000028</c:v>
                </c:pt>
                <c:pt idx="170">
                  <c:v>8.5</c:v>
                </c:pt>
                <c:pt idx="171">
                  <c:v>8.5500000000000007</c:v>
                </c:pt>
                <c:pt idx="172">
                  <c:v>8.6</c:v>
                </c:pt>
                <c:pt idx="173">
                  <c:v>8.65</c:v>
                </c:pt>
                <c:pt idx="174">
                  <c:v>8.7000000000000011</c:v>
                </c:pt>
                <c:pt idx="175">
                  <c:v>8.75</c:v>
                </c:pt>
                <c:pt idx="176">
                  <c:v>8.8000000000000007</c:v>
                </c:pt>
                <c:pt idx="177">
                  <c:v>8.8500000000000068</c:v>
                </c:pt>
                <c:pt idx="178">
                  <c:v>8.9</c:v>
                </c:pt>
                <c:pt idx="179">
                  <c:v>8.9500000000000028</c:v>
                </c:pt>
                <c:pt idx="180">
                  <c:v>9</c:v>
                </c:pt>
                <c:pt idx="181">
                  <c:v>9.0500000000000007</c:v>
                </c:pt>
                <c:pt idx="182">
                  <c:v>9.1</c:v>
                </c:pt>
                <c:pt idx="183">
                  <c:v>9.15</c:v>
                </c:pt>
                <c:pt idx="184">
                  <c:v>9.2000000000000011</c:v>
                </c:pt>
                <c:pt idx="185">
                  <c:v>9.25</c:v>
                </c:pt>
                <c:pt idx="186">
                  <c:v>9.3000000000000007</c:v>
                </c:pt>
                <c:pt idx="187">
                  <c:v>9.3500000000000068</c:v>
                </c:pt>
                <c:pt idx="188">
                  <c:v>9.4</c:v>
                </c:pt>
                <c:pt idx="189">
                  <c:v>9.4500000000000028</c:v>
                </c:pt>
                <c:pt idx="190">
                  <c:v>9.5</c:v>
                </c:pt>
                <c:pt idx="191">
                  <c:v>9.5500000000000007</c:v>
                </c:pt>
                <c:pt idx="192">
                  <c:v>9.6</c:v>
                </c:pt>
                <c:pt idx="193">
                  <c:v>9.65</c:v>
                </c:pt>
                <c:pt idx="194">
                  <c:v>9.7000000000000011</c:v>
                </c:pt>
                <c:pt idx="195">
                  <c:v>9.75</c:v>
                </c:pt>
                <c:pt idx="196">
                  <c:v>9.8000000000000007</c:v>
                </c:pt>
                <c:pt idx="197">
                  <c:v>9.8500000000000068</c:v>
                </c:pt>
                <c:pt idx="198">
                  <c:v>9.9</c:v>
                </c:pt>
                <c:pt idx="199">
                  <c:v>9.9500000000000028</c:v>
                </c:pt>
                <c:pt idx="200">
                  <c:v>10</c:v>
                </c:pt>
                <c:pt idx="201">
                  <c:v>10.050000000000002</c:v>
                </c:pt>
                <c:pt idx="202">
                  <c:v>10.1</c:v>
                </c:pt>
                <c:pt idx="203">
                  <c:v>10.15</c:v>
                </c:pt>
                <c:pt idx="204">
                  <c:v>10.200000000000001</c:v>
                </c:pt>
                <c:pt idx="205">
                  <c:v>10.25</c:v>
                </c:pt>
                <c:pt idx="206">
                  <c:v>10.3</c:v>
                </c:pt>
                <c:pt idx="207">
                  <c:v>10.350000000000026</c:v>
                </c:pt>
                <c:pt idx="208">
                  <c:v>10.4</c:v>
                </c:pt>
                <c:pt idx="209">
                  <c:v>10.450000000000006</c:v>
                </c:pt>
                <c:pt idx="210">
                  <c:v>10.5</c:v>
                </c:pt>
                <c:pt idx="211">
                  <c:v>10.55</c:v>
                </c:pt>
                <c:pt idx="212">
                  <c:v>10.6</c:v>
                </c:pt>
                <c:pt idx="213">
                  <c:v>10.65</c:v>
                </c:pt>
                <c:pt idx="214">
                  <c:v>10.7</c:v>
                </c:pt>
                <c:pt idx="215">
                  <c:v>10.75</c:v>
                </c:pt>
                <c:pt idx="216">
                  <c:v>10.8</c:v>
                </c:pt>
                <c:pt idx="217">
                  <c:v>10.850000000000026</c:v>
                </c:pt>
                <c:pt idx="218">
                  <c:v>10.9</c:v>
                </c:pt>
                <c:pt idx="219">
                  <c:v>10.950000000000006</c:v>
                </c:pt>
                <c:pt idx="220">
                  <c:v>11</c:v>
                </c:pt>
                <c:pt idx="221">
                  <c:v>11.05</c:v>
                </c:pt>
                <c:pt idx="222">
                  <c:v>11.1</c:v>
                </c:pt>
                <c:pt idx="223">
                  <c:v>11.15</c:v>
                </c:pt>
                <c:pt idx="224">
                  <c:v>11.2</c:v>
                </c:pt>
                <c:pt idx="225">
                  <c:v>11.25</c:v>
                </c:pt>
                <c:pt idx="226">
                  <c:v>11.3</c:v>
                </c:pt>
                <c:pt idx="227">
                  <c:v>11.350000000000026</c:v>
                </c:pt>
                <c:pt idx="228">
                  <c:v>11.4</c:v>
                </c:pt>
                <c:pt idx="229">
                  <c:v>11.450000000000006</c:v>
                </c:pt>
                <c:pt idx="230">
                  <c:v>11.5</c:v>
                </c:pt>
                <c:pt idx="231">
                  <c:v>11.55</c:v>
                </c:pt>
                <c:pt idx="232">
                  <c:v>11.6</c:v>
                </c:pt>
                <c:pt idx="233">
                  <c:v>11.65</c:v>
                </c:pt>
                <c:pt idx="234">
                  <c:v>11.7</c:v>
                </c:pt>
                <c:pt idx="235">
                  <c:v>11.75</c:v>
                </c:pt>
                <c:pt idx="236">
                  <c:v>11.8</c:v>
                </c:pt>
                <c:pt idx="237">
                  <c:v>11.850000000000026</c:v>
                </c:pt>
                <c:pt idx="238">
                  <c:v>11.9</c:v>
                </c:pt>
                <c:pt idx="239">
                  <c:v>11.950000000000006</c:v>
                </c:pt>
                <c:pt idx="240">
                  <c:v>12</c:v>
                </c:pt>
                <c:pt idx="241">
                  <c:v>12.05</c:v>
                </c:pt>
                <c:pt idx="242">
                  <c:v>12.1</c:v>
                </c:pt>
                <c:pt idx="243">
                  <c:v>12.15</c:v>
                </c:pt>
                <c:pt idx="244">
                  <c:v>12.2</c:v>
                </c:pt>
                <c:pt idx="245">
                  <c:v>12.25</c:v>
                </c:pt>
                <c:pt idx="246">
                  <c:v>12.3</c:v>
                </c:pt>
                <c:pt idx="247">
                  <c:v>12.350000000000026</c:v>
                </c:pt>
                <c:pt idx="248">
                  <c:v>12.4</c:v>
                </c:pt>
                <c:pt idx="249">
                  <c:v>12.450000000000006</c:v>
                </c:pt>
                <c:pt idx="250">
                  <c:v>12.5</c:v>
                </c:pt>
                <c:pt idx="251">
                  <c:v>12.55</c:v>
                </c:pt>
                <c:pt idx="252">
                  <c:v>12.6</c:v>
                </c:pt>
                <c:pt idx="253">
                  <c:v>12.65</c:v>
                </c:pt>
                <c:pt idx="254">
                  <c:v>12.7</c:v>
                </c:pt>
                <c:pt idx="255">
                  <c:v>12.75</c:v>
                </c:pt>
                <c:pt idx="256">
                  <c:v>12.8</c:v>
                </c:pt>
                <c:pt idx="257">
                  <c:v>12.850000000000026</c:v>
                </c:pt>
                <c:pt idx="258">
                  <c:v>12.9</c:v>
                </c:pt>
                <c:pt idx="259">
                  <c:v>12.950000000000006</c:v>
                </c:pt>
                <c:pt idx="260">
                  <c:v>13</c:v>
                </c:pt>
                <c:pt idx="261">
                  <c:v>13.05</c:v>
                </c:pt>
                <c:pt idx="262">
                  <c:v>13.1</c:v>
                </c:pt>
                <c:pt idx="263">
                  <c:v>13.15</c:v>
                </c:pt>
                <c:pt idx="264">
                  <c:v>13.2</c:v>
                </c:pt>
                <c:pt idx="265">
                  <c:v>13.25</c:v>
                </c:pt>
                <c:pt idx="266">
                  <c:v>13.3</c:v>
                </c:pt>
                <c:pt idx="267">
                  <c:v>13.350000000000026</c:v>
                </c:pt>
                <c:pt idx="268">
                  <c:v>13.4</c:v>
                </c:pt>
                <c:pt idx="269">
                  <c:v>13.450000000000006</c:v>
                </c:pt>
                <c:pt idx="270">
                  <c:v>13.5</c:v>
                </c:pt>
                <c:pt idx="271">
                  <c:v>13.55</c:v>
                </c:pt>
                <c:pt idx="272">
                  <c:v>13.6</c:v>
                </c:pt>
                <c:pt idx="273">
                  <c:v>13.65</c:v>
                </c:pt>
                <c:pt idx="274">
                  <c:v>13.7</c:v>
                </c:pt>
                <c:pt idx="275">
                  <c:v>13.75</c:v>
                </c:pt>
                <c:pt idx="276">
                  <c:v>13.8</c:v>
                </c:pt>
                <c:pt idx="277">
                  <c:v>13.850000000000026</c:v>
                </c:pt>
                <c:pt idx="278">
                  <c:v>13.9</c:v>
                </c:pt>
                <c:pt idx="279">
                  <c:v>13.950000000000006</c:v>
                </c:pt>
                <c:pt idx="280">
                  <c:v>14</c:v>
                </c:pt>
                <c:pt idx="281">
                  <c:v>14.05</c:v>
                </c:pt>
                <c:pt idx="282">
                  <c:v>14.1</c:v>
                </c:pt>
                <c:pt idx="283">
                  <c:v>14.15</c:v>
                </c:pt>
                <c:pt idx="284">
                  <c:v>14.2</c:v>
                </c:pt>
                <c:pt idx="285">
                  <c:v>14.25</c:v>
                </c:pt>
                <c:pt idx="286">
                  <c:v>14.3</c:v>
                </c:pt>
                <c:pt idx="287">
                  <c:v>14.350000000000026</c:v>
                </c:pt>
                <c:pt idx="288">
                  <c:v>14.4</c:v>
                </c:pt>
                <c:pt idx="289">
                  <c:v>14.450000000000006</c:v>
                </c:pt>
                <c:pt idx="290">
                  <c:v>14.5</c:v>
                </c:pt>
                <c:pt idx="291">
                  <c:v>14.55</c:v>
                </c:pt>
                <c:pt idx="292">
                  <c:v>14.6</c:v>
                </c:pt>
                <c:pt idx="293">
                  <c:v>14.65</c:v>
                </c:pt>
                <c:pt idx="294">
                  <c:v>14.7</c:v>
                </c:pt>
                <c:pt idx="295">
                  <c:v>14.75</c:v>
                </c:pt>
                <c:pt idx="296">
                  <c:v>14.8</c:v>
                </c:pt>
                <c:pt idx="297">
                  <c:v>14.850000000000026</c:v>
                </c:pt>
                <c:pt idx="298">
                  <c:v>14.9</c:v>
                </c:pt>
                <c:pt idx="299">
                  <c:v>14.950000000000006</c:v>
                </c:pt>
                <c:pt idx="300">
                  <c:v>15</c:v>
                </c:pt>
                <c:pt idx="301">
                  <c:v>15.05</c:v>
                </c:pt>
                <c:pt idx="302">
                  <c:v>15.1</c:v>
                </c:pt>
                <c:pt idx="303">
                  <c:v>15.15</c:v>
                </c:pt>
                <c:pt idx="304">
                  <c:v>15.2</c:v>
                </c:pt>
                <c:pt idx="305">
                  <c:v>15.25</c:v>
                </c:pt>
                <c:pt idx="306">
                  <c:v>15.3</c:v>
                </c:pt>
                <c:pt idx="307">
                  <c:v>15.350000000000026</c:v>
                </c:pt>
                <c:pt idx="308">
                  <c:v>15.4</c:v>
                </c:pt>
                <c:pt idx="309">
                  <c:v>15.450000000000006</c:v>
                </c:pt>
                <c:pt idx="310">
                  <c:v>15.5</c:v>
                </c:pt>
                <c:pt idx="311">
                  <c:v>15.55</c:v>
                </c:pt>
                <c:pt idx="312">
                  <c:v>15.6</c:v>
                </c:pt>
                <c:pt idx="313">
                  <c:v>15.65</c:v>
                </c:pt>
                <c:pt idx="314">
                  <c:v>15.7</c:v>
                </c:pt>
                <c:pt idx="315">
                  <c:v>15.75</c:v>
                </c:pt>
                <c:pt idx="316">
                  <c:v>15.8</c:v>
                </c:pt>
                <c:pt idx="317">
                  <c:v>15.850000000000026</c:v>
                </c:pt>
                <c:pt idx="318">
                  <c:v>15.9</c:v>
                </c:pt>
                <c:pt idx="319">
                  <c:v>15.950000000000006</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numCache>
            </c:numRef>
          </c:xVal>
          <c:yVal>
            <c:numRef>
              <c:f>Fragility!$AJ$3:$AJ$402</c:f>
              <c:numCache>
                <c:formatCode>General</c:formatCode>
                <c:ptCount val="400"/>
                <c:pt idx="0">
                  <c:v>1.3472110197523473E-25</c:v>
                </c:pt>
                <c:pt idx="1">
                  <c:v>4.4312672586868888E-7</c:v>
                </c:pt>
                <c:pt idx="2">
                  <c:v>3.9906611787544954E-5</c:v>
                </c:pt>
                <c:pt idx="3">
                  <c:v>3.6597863522936887E-4</c:v>
                </c:pt>
                <c:pt idx="4">
                  <c:v>1.4669803830489325E-3</c:v>
                </c:pt>
                <c:pt idx="5">
                  <c:v>3.8818306043326267E-3</c:v>
                </c:pt>
                <c:pt idx="6">
                  <c:v>8.0435431099180627E-3</c:v>
                </c:pt>
                <c:pt idx="7">
                  <c:v>1.4221296194917965E-2</c:v>
                </c:pt>
                <c:pt idx="8">
                  <c:v>2.2525019470240496E-2</c:v>
                </c:pt>
                <c:pt idx="9">
                  <c:v>3.2935978362007692E-2</c:v>
                </c:pt>
                <c:pt idx="10">
                  <c:v>4.5342799050018645E-2</c:v>
                </c:pt>
                <c:pt idx="11">
                  <c:v>5.9573891478811133E-2</c:v>
                </c:pt>
                <c:pt idx="12">
                  <c:v>7.5423355993915031E-2</c:v>
                </c:pt>
                <c:pt idx="13">
                  <c:v>9.2670248594927798E-2</c:v>
                </c:pt>
                <c:pt idx="14">
                  <c:v>0.11109214286326183</c:v>
                </c:pt>
                <c:pt idx="15">
                  <c:v>0.13047418551101544</c:v>
                </c:pt>
                <c:pt idx="16">
                  <c:v>0.15061476665856466</c:v>
                </c:pt>
                <c:pt idx="17">
                  <c:v>0.17132873766728321</c:v>
                </c:pt>
                <c:pt idx="18">
                  <c:v>0.19244890622606944</c:v>
                </c:pt>
                <c:pt idx="19">
                  <c:v>0.21382635825586971</c:v>
                </c:pt>
                <c:pt idx="20">
                  <c:v>0.23533000972252993</c:v>
                </c:pt>
                <c:pt idx="21">
                  <c:v>0.25684567788743351</c:v>
                </c:pt>
                <c:pt idx="22">
                  <c:v>0.278274876055978</c:v>
                </c:pt>
                <c:pt idx="23">
                  <c:v>0.29953347285529208</c:v>
                </c:pt>
                <c:pt idx="24">
                  <c:v>0.32055031130357686</c:v>
                </c:pt>
                <c:pt idx="25">
                  <c:v>0.34126585012667426</c:v>
                </c:pt>
                <c:pt idx="26">
                  <c:v>0.36163086654819793</c:v>
                </c:pt>
                <c:pt idx="27">
                  <c:v>0.38160524354158876</c:v>
                </c:pt>
                <c:pt idx="28">
                  <c:v>0.4011568533529889</c:v>
                </c:pt>
                <c:pt idx="29">
                  <c:v>0.4202605415496275</c:v>
                </c:pt>
                <c:pt idx="30">
                  <c:v>0.43889721087531841</c:v>
                </c:pt>
                <c:pt idx="31">
                  <c:v>0.45705300104024438</c:v>
                </c:pt>
                <c:pt idx="32">
                  <c:v>0.47471855868833229</c:v>
                </c:pt>
                <c:pt idx="33">
                  <c:v>0.49188839077698954</c:v>
                </c:pt>
                <c:pt idx="34">
                  <c:v>0.50856029418864657</c:v>
                </c:pt>
                <c:pt idx="35">
                  <c:v>0.52473485437221845</c:v>
                </c:pt>
                <c:pt idx="36">
                  <c:v>0.54041500604218962</c:v>
                </c:pt>
                <c:pt idx="37">
                  <c:v>0.55560564934749324</c:v>
                </c:pt>
                <c:pt idx="38">
                  <c:v>0.57031331539031149</c:v>
                </c:pt>
                <c:pt idx="39">
                  <c:v>0.58454587548295756</c:v>
                </c:pt>
                <c:pt idx="40">
                  <c:v>0.59831228904496347</c:v>
                </c:pt>
                <c:pt idx="41">
                  <c:v>0.61162238554583792</c:v>
                </c:pt>
                <c:pt idx="42">
                  <c:v>0.62448667637521371</c:v>
                </c:pt>
                <c:pt idx="43">
                  <c:v>0.63691619296851765</c:v>
                </c:pt>
                <c:pt idx="44">
                  <c:v>0.64892234792459969</c:v>
                </c:pt>
                <c:pt idx="45">
                  <c:v>0.66051681622581992</c:v>
                </c:pt>
                <c:pt idx="46">
                  <c:v>0.67171143400780309</c:v>
                </c:pt>
                <c:pt idx="47">
                  <c:v>0.68251811262820061</c:v>
                </c:pt>
                <c:pt idx="48">
                  <c:v>0.69294876605490063</c:v>
                </c:pt>
                <c:pt idx="49">
                  <c:v>0.7030152498335186</c:v>
                </c:pt>
                <c:pt idx="50">
                  <c:v>0.71272931010861873</c:v>
                </c:pt>
                <c:pt idx="51">
                  <c:v>0.72210254136030849</c:v>
                </c:pt>
                <c:pt idx="52">
                  <c:v>0.73114635168591535</c:v>
                </c:pt>
                <c:pt idx="53">
                  <c:v>0.73987193460153211</c:v>
                </c:pt>
                <c:pt idx="54">
                  <c:v>0.74829024646872433</c:v>
                </c:pt>
                <c:pt idx="55">
                  <c:v>0.75641198876450666</c:v>
                </c:pt>
                <c:pt idx="56">
                  <c:v>0.76424759451201962</c:v>
                </c:pt>
                <c:pt idx="57">
                  <c:v>0.77180721827693965</c:v>
                </c:pt>
                <c:pt idx="58">
                  <c:v>0.77910072921148465</c:v>
                </c:pt>
                <c:pt idx="59">
                  <c:v>0.78613770669445293</c:v>
                </c:pt>
                <c:pt idx="60">
                  <c:v>0.79292743817439071</c:v>
                </c:pt>
                <c:pt idx="61">
                  <c:v>0.79947891887469869</c:v>
                </c:pt>
                <c:pt idx="62">
                  <c:v>0.80580085306442428</c:v>
                </c:pt>
                <c:pt idx="63">
                  <c:v>0.81190165663688574</c:v>
                </c:pt>
                <c:pt idx="64">
                  <c:v>0.8177894607740348</c:v>
                </c:pt>
                <c:pt idx="65">
                  <c:v>0.82347211650324392</c:v>
                </c:pt>
                <c:pt idx="66">
                  <c:v>0.82895719997959461</c:v>
                </c:pt>
                <c:pt idx="67">
                  <c:v>0.83425201835039264</c:v>
                </c:pt>
                <c:pt idx="68">
                  <c:v>0.83936361607754983</c:v>
                </c:pt>
                <c:pt idx="69">
                  <c:v>0.84429878161151362</c:v>
                </c:pt>
                <c:pt idx="70">
                  <c:v>0.84906405432540233</c:v>
                </c:pt>
                <c:pt idx="71">
                  <c:v>0.85366573163117543</c:v>
                </c:pt>
                <c:pt idx="72">
                  <c:v>0.85810987621145063</c:v>
                </c:pt>
                <c:pt idx="73">
                  <c:v>0.86240232331010214</c:v>
                </c:pt>
                <c:pt idx="74">
                  <c:v>0.8665486880342087</c:v>
                </c:pt>
                <c:pt idx="75">
                  <c:v>0.87055437262656465</c:v>
                </c:pt>
                <c:pt idx="76">
                  <c:v>0.87442457367562465</c:v>
                </c:pt>
                <c:pt idx="77">
                  <c:v>0.8781642892345306</c:v>
                </c:pt>
                <c:pt idx="78">
                  <c:v>0.88177832582631777</c:v>
                </c:pt>
                <c:pt idx="79">
                  <c:v>0.88527130531662157</c:v>
                </c:pt>
                <c:pt idx="80">
                  <c:v>0.88864767163854652</c:v>
                </c:pt>
                <c:pt idx="81">
                  <c:v>0.89191169735817288</c:v>
                </c:pt>
                <c:pt idx="82">
                  <c:v>0.89506749007144359</c:v>
                </c:pt>
                <c:pt idx="83">
                  <c:v>0.89811899862546052</c:v>
                </c:pt>
                <c:pt idx="84">
                  <c:v>0.90107001915960061</c:v>
                </c:pt>
                <c:pt idx="85">
                  <c:v>0.90392420096339066</c:v>
                </c:pt>
                <c:pt idx="86">
                  <c:v>0.90668505214960504</c:v>
                </c:pt>
                <c:pt idx="87">
                  <c:v>0.90935594514191931</c:v>
                </c:pt>
                <c:pt idx="88">
                  <c:v>0.91194012197847263</c:v>
                </c:pt>
                <c:pt idx="89">
                  <c:v>0.9144406994318327</c:v>
                </c:pt>
                <c:pt idx="90">
                  <c:v>0.91686067394893112</c:v>
                </c:pt>
                <c:pt idx="91">
                  <c:v>0.91920292641284229</c:v>
                </c:pt>
                <c:pt idx="92">
                  <c:v>0.92147022673028323</c:v>
                </c:pt>
                <c:pt idx="93">
                  <c:v>0.92366523824849056</c:v>
                </c:pt>
                <c:pt idx="94">
                  <c:v>0.92579052200540723</c:v>
                </c:pt>
                <c:pt idx="95">
                  <c:v>0.92784854081792756</c:v>
                </c:pt>
                <c:pt idx="96">
                  <c:v>0.92984166321214046</c:v>
                </c:pt>
                <c:pt idx="97">
                  <c:v>0.9317721672004432</c:v>
                </c:pt>
                <c:pt idx="98">
                  <c:v>0.93364224391054762</c:v>
                </c:pt>
                <c:pt idx="99">
                  <c:v>0.93545400107045407</c:v>
                </c:pt>
                <c:pt idx="100">
                  <c:v>0.93720946635476265</c:v>
                </c:pt>
                <c:pt idx="101">
                  <c:v>0.93891059059670567</c:v>
                </c:pt>
                <c:pt idx="102">
                  <c:v>0.94055925087077163</c:v>
                </c:pt>
                <c:pt idx="103">
                  <c:v>0.94215725345044865</c:v>
                </c:pt>
                <c:pt idx="104">
                  <c:v>0.94370633664574965</c:v>
                </c:pt>
                <c:pt idx="105">
                  <c:v>0.94520817352494302</c:v>
                </c:pt>
                <c:pt idx="106">
                  <c:v>0.94666437452490004</c:v>
                </c:pt>
                <c:pt idx="107">
                  <c:v>0.94807648995431237</c:v>
                </c:pt>
                <c:pt idx="108">
                  <c:v>0.94944601239399296</c:v>
                </c:pt>
                <c:pt idx="109">
                  <c:v>0.95077437899814965</c:v>
                </c:pt>
                <c:pt idx="110">
                  <c:v>0.95206297370099058</c:v>
                </c:pt>
                <c:pt idx="111">
                  <c:v>0.95331312933177059</c:v>
                </c:pt>
                <c:pt idx="112">
                  <c:v>0.95452612964263339</c:v>
                </c:pt>
                <c:pt idx="113">
                  <c:v>0.95570321125253765</c:v>
                </c:pt>
                <c:pt idx="114">
                  <c:v>0.95684556551043365</c:v>
                </c:pt>
                <c:pt idx="115">
                  <c:v>0.95795434028167303</c:v>
                </c:pt>
                <c:pt idx="116">
                  <c:v>0.95903064166014373</c:v>
                </c:pt>
                <c:pt idx="117">
                  <c:v>0.96007553560964864</c:v>
                </c:pt>
                <c:pt idx="118">
                  <c:v>0.96109004953732469</c:v>
                </c:pt>
                <c:pt idx="119">
                  <c:v>0.9620751738019937</c:v>
                </c:pt>
                <c:pt idx="120">
                  <c:v>0.96303186316015565</c:v>
                </c:pt>
                <c:pt idx="121">
                  <c:v>0.96396103815224743</c:v>
                </c:pt>
                <c:pt idx="122">
                  <c:v>0.96486358643177261</c:v>
                </c:pt>
                <c:pt idx="123">
                  <c:v>0.96574036403956265</c:v>
                </c:pt>
                <c:pt idx="124">
                  <c:v>0.96659219662565454</c:v>
                </c:pt>
                <c:pt idx="125">
                  <c:v>0.96741988062092032</c:v>
                </c:pt>
                <c:pt idx="126">
                  <c:v>0.96822418436059865</c:v>
                </c:pt>
                <c:pt idx="127">
                  <c:v>0.96900584916180166</c:v>
                </c:pt>
                <c:pt idx="128">
                  <c:v>0.96976559035685062</c:v>
                </c:pt>
                <c:pt idx="129">
                  <c:v>0.97050409828460005</c:v>
                </c:pt>
                <c:pt idx="130">
                  <c:v>0.97122203924107964</c:v>
                </c:pt>
                <c:pt idx="131">
                  <c:v>0.97192005639166046</c:v>
                </c:pt>
                <c:pt idx="132">
                  <c:v>0.97259877064600364</c:v>
                </c:pt>
                <c:pt idx="133">
                  <c:v>0.97325878149776857</c:v>
                </c:pt>
                <c:pt idx="134">
                  <c:v>0.97390066783008444</c:v>
                </c:pt>
                <c:pt idx="135">
                  <c:v>0.97452498868862825</c:v>
                </c:pt>
                <c:pt idx="136">
                  <c:v>0.97513228402369967</c:v>
                </c:pt>
                <c:pt idx="137">
                  <c:v>0.97572307540220005</c:v>
                </c:pt>
                <c:pt idx="138">
                  <c:v>0.97629786669125962</c:v>
                </c:pt>
                <c:pt idx="139">
                  <c:v>0.9768571447144736</c:v>
                </c:pt>
                <c:pt idx="140">
                  <c:v>0.97740137988190257</c:v>
                </c:pt>
                <c:pt idx="141">
                  <c:v>0.97793102679504162</c:v>
                </c:pt>
                <c:pt idx="142">
                  <c:v>0.97844652482770866</c:v>
                </c:pt>
                <c:pt idx="143">
                  <c:v>0.97894829868405486</c:v>
                </c:pt>
                <c:pt idx="144">
                  <c:v>0.97943675893415916</c:v>
                </c:pt>
                <c:pt idx="145">
                  <c:v>0.97991230252913264</c:v>
                </c:pt>
                <c:pt idx="146">
                  <c:v>0.9803753132953047</c:v>
                </c:pt>
                <c:pt idx="147">
                  <c:v>0.9808261624094623</c:v>
                </c:pt>
                <c:pt idx="148">
                  <c:v>0.9812652088553232</c:v>
                </c:pt>
                <c:pt idx="149">
                  <c:v>0.98169279986229963</c:v>
                </c:pt>
                <c:pt idx="150">
                  <c:v>0.98210927132707804</c:v>
                </c:pt>
                <c:pt idx="151">
                  <c:v>0.98251494821887253</c:v>
                </c:pt>
                <c:pt idx="152">
                  <c:v>0.98291014496911056</c:v>
                </c:pt>
                <c:pt idx="153">
                  <c:v>0.98329516584591981</c:v>
                </c:pt>
                <c:pt idx="154">
                  <c:v>0.98367030531435429</c:v>
                </c:pt>
                <c:pt idx="155">
                  <c:v>0.98403584838253988</c:v>
                </c:pt>
                <c:pt idx="156">
                  <c:v>0.98439207093491776</c:v>
                </c:pt>
                <c:pt idx="157">
                  <c:v>0.9847392400525633</c:v>
                </c:pt>
                <c:pt idx="158">
                  <c:v>0.98507761432122154</c:v>
                </c:pt>
                <c:pt idx="159">
                  <c:v>0.98540744412789949</c:v>
                </c:pt>
                <c:pt idx="160">
                  <c:v>0.98572897194608811</c:v>
                </c:pt>
                <c:pt idx="161">
                  <c:v>0.98604243261015856</c:v>
                </c:pt>
                <c:pt idx="162">
                  <c:v>0.98634805357955424</c:v>
                </c:pt>
                <c:pt idx="163">
                  <c:v>0.98664605519303383</c:v>
                </c:pt>
                <c:pt idx="164">
                  <c:v>0.98693665091341232</c:v>
                </c:pt>
                <c:pt idx="165">
                  <c:v>0.9872200475630597</c:v>
                </c:pt>
                <c:pt idx="166">
                  <c:v>0.98749644555078131</c:v>
                </c:pt>
                <c:pt idx="167">
                  <c:v>0.98776603909019989</c:v>
                </c:pt>
                <c:pt idx="168">
                  <c:v>0.98802901641014085</c:v>
                </c:pt>
                <c:pt idx="169">
                  <c:v>0.98828555995698597</c:v>
                </c:pt>
                <c:pt idx="170">
                  <c:v>0.98853584659016569</c:v>
                </c:pt>
                <c:pt idx="171">
                  <c:v>0.9887800477697013</c:v>
                </c:pt>
                <c:pt idx="172">
                  <c:v>0.98901832973753456</c:v>
                </c:pt>
                <c:pt idx="173">
                  <c:v>0.98925085369202925</c:v>
                </c:pt>
                <c:pt idx="174">
                  <c:v>0.9894777759558735</c:v>
                </c:pt>
                <c:pt idx="175">
                  <c:v>0.98969924813836774</c:v>
                </c:pt>
                <c:pt idx="176">
                  <c:v>0.98991541729149124</c:v>
                </c:pt>
                <c:pt idx="177">
                  <c:v>0.99012642606040324</c:v>
                </c:pt>
                <c:pt idx="178">
                  <c:v>0.99033241282873552</c:v>
                </c:pt>
                <c:pt idx="179">
                  <c:v>0.99053351185837357</c:v>
                </c:pt>
                <c:pt idx="180">
                  <c:v>0.99072985342449926</c:v>
                </c:pt>
                <c:pt idx="181">
                  <c:v>0.99092156394555531</c:v>
                </c:pt>
                <c:pt idx="182">
                  <c:v>0.99110876610904586</c:v>
                </c:pt>
                <c:pt idx="183">
                  <c:v>0.99129157899229758</c:v>
                </c:pt>
                <c:pt idx="184">
                  <c:v>0.99147011817938868</c:v>
                </c:pt>
                <c:pt idx="185">
                  <c:v>0.99164449587379999</c:v>
                </c:pt>
                <c:pt idx="186">
                  <c:v>0.99181482100704632</c:v>
                </c:pt>
                <c:pt idx="187">
                  <c:v>0.99198119934378193</c:v>
                </c:pt>
                <c:pt idx="188">
                  <c:v>0.99214373358276542</c:v>
                </c:pt>
                <c:pt idx="189">
                  <c:v>0.99230252345478454</c:v>
                </c:pt>
                <c:pt idx="190">
                  <c:v>0.99245766581687878</c:v>
                </c:pt>
                <c:pt idx="191">
                  <c:v>0.99260925474349271</c:v>
                </c:pt>
                <c:pt idx="192">
                  <c:v>0.99275738161417615</c:v>
                </c:pt>
                <c:pt idx="193">
                  <c:v>0.99290213519876458</c:v>
                </c:pt>
                <c:pt idx="194">
                  <c:v>0.99304360173912509</c:v>
                </c:pt>
                <c:pt idx="195">
                  <c:v>0.99318186502841321</c:v>
                </c:pt>
                <c:pt idx="196">
                  <c:v>0.9933170064875283</c:v>
                </c:pt>
                <c:pt idx="197">
                  <c:v>0.99344910523897167</c:v>
                </c:pt>
                <c:pt idx="198">
                  <c:v>0.99357823817820368</c:v>
                </c:pt>
                <c:pt idx="199">
                  <c:v>0.99370448004258771</c:v>
                </c:pt>
                <c:pt idx="200">
                  <c:v>0.99382790347800165</c:v>
                </c:pt>
                <c:pt idx="201">
                  <c:v>0.99394857910321377</c:v>
                </c:pt>
                <c:pt idx="202">
                  <c:v>0.99406657557208356</c:v>
                </c:pt>
                <c:pt idx="203">
                  <c:v>0.99418195963375378</c:v>
                </c:pt>
                <c:pt idx="204">
                  <c:v>0.99429479619065653</c:v>
                </c:pt>
                <c:pt idx="205">
                  <c:v>0.99440514835482396</c:v>
                </c:pt>
                <c:pt idx="206">
                  <c:v>0.99451307750215656</c:v>
                </c:pt>
                <c:pt idx="207">
                  <c:v>0.99461864332496508</c:v>
                </c:pt>
                <c:pt idx="208">
                  <c:v>0.99472190388276649</c:v>
                </c:pt>
                <c:pt idx="209">
                  <c:v>0.99482291565140968</c:v>
                </c:pt>
                <c:pt idx="210">
                  <c:v>0.99492173357060065</c:v>
                </c:pt>
                <c:pt idx="211">
                  <c:v>0.9950184110898086</c:v>
                </c:pt>
                <c:pt idx="212">
                  <c:v>0.99511300021282856</c:v>
                </c:pt>
                <c:pt idx="213">
                  <c:v>0.99520555154069268</c:v>
                </c:pt>
                <c:pt idx="214">
                  <c:v>0.99529611431333631</c:v>
                </c:pt>
                <c:pt idx="215">
                  <c:v>0.99538473644986269</c:v>
                </c:pt>
                <c:pt idx="216">
                  <c:v>0.99547146458750868</c:v>
                </c:pt>
                <c:pt idx="217">
                  <c:v>0.99555634411934235</c:v>
                </c:pt>
                <c:pt idx="218">
                  <c:v>0.99563941923090005</c:v>
                </c:pt>
                <c:pt idx="219">
                  <c:v>0.9957207329352088</c:v>
                </c:pt>
                <c:pt idx="220">
                  <c:v>0.99580032710739852</c:v>
                </c:pt>
                <c:pt idx="221">
                  <c:v>0.99587824251753565</c:v>
                </c:pt>
                <c:pt idx="222">
                  <c:v>0.9959545188628004</c:v>
                </c:pt>
                <c:pt idx="223">
                  <c:v>0.99602919479852803</c:v>
                </c:pt>
                <c:pt idx="224">
                  <c:v>0.99610230796827959</c:v>
                </c:pt>
                <c:pt idx="225">
                  <c:v>0.99617389503295017</c:v>
                </c:pt>
                <c:pt idx="226">
                  <c:v>0.99624399169907085</c:v>
                </c:pt>
                <c:pt idx="227">
                  <c:v>0.99631263274594317</c:v>
                </c:pt>
                <c:pt idx="228">
                  <c:v>0.99637985205239232</c:v>
                </c:pt>
                <c:pt idx="229">
                  <c:v>0.99644568262209265</c:v>
                </c:pt>
                <c:pt idx="230">
                  <c:v>0.99651015660870901</c:v>
                </c:pt>
                <c:pt idx="231">
                  <c:v>0.99657330533983657</c:v>
                </c:pt>
                <c:pt idx="232">
                  <c:v>0.99663515934034708</c:v>
                </c:pt>
                <c:pt idx="233">
                  <c:v>0.99669574835503261</c:v>
                </c:pt>
                <c:pt idx="234">
                  <c:v>0.9967551013705207</c:v>
                </c:pt>
                <c:pt idx="235">
                  <c:v>0.99681324663652915</c:v>
                </c:pt>
                <c:pt idx="236">
                  <c:v>0.99687021168646461</c:v>
                </c:pt>
                <c:pt idx="237">
                  <c:v>0.99692602335739766</c:v>
                </c:pt>
                <c:pt idx="238">
                  <c:v>0.99698070780942949</c:v>
                </c:pt>
                <c:pt idx="239">
                  <c:v>0.99703429054446868</c:v>
                </c:pt>
                <c:pt idx="240">
                  <c:v>0.99708679642444031</c:v>
                </c:pt>
                <c:pt idx="241">
                  <c:v>0.99713824968895026</c:v>
                </c:pt>
                <c:pt idx="242">
                  <c:v>0.99718867397240929</c:v>
                </c:pt>
                <c:pt idx="243">
                  <c:v>0.99723809232065053</c:v>
                </c:pt>
                <c:pt idx="244">
                  <c:v>0.99728652720702526</c:v>
                </c:pt>
                <c:pt idx="245">
                  <c:v>0.99733400054813504</c:v>
                </c:pt>
                <c:pt idx="246">
                  <c:v>0.99738053371880853</c:v>
                </c:pt>
                <c:pt idx="247">
                  <c:v>0.9974261475669991</c:v>
                </c:pt>
                <c:pt idx="248">
                  <c:v>0.99747086242803962</c:v>
                </c:pt>
                <c:pt idx="249">
                  <c:v>0.99751469813838123</c:v>
                </c:pt>
                <c:pt idx="250">
                  <c:v>0.99755767404918694</c:v>
                </c:pt>
                <c:pt idx="251">
                  <c:v>0.99759980903931367</c:v>
                </c:pt>
                <c:pt idx="252">
                  <c:v>0.99764112152801065</c:v>
                </c:pt>
                <c:pt idx="253">
                  <c:v>0.99768162948717365</c:v>
                </c:pt>
                <c:pt idx="254">
                  <c:v>0.99772135045339372</c:v>
                </c:pt>
                <c:pt idx="255">
                  <c:v>0.99776030153937567</c:v>
                </c:pt>
                <c:pt idx="256">
                  <c:v>0.99779849944541865</c:v>
                </c:pt>
                <c:pt idx="257">
                  <c:v>0.99783596047015499</c:v>
                </c:pt>
                <c:pt idx="258">
                  <c:v>0.99787270052124744</c:v>
                </c:pt>
                <c:pt idx="259">
                  <c:v>0.99790873512574552</c:v>
                </c:pt>
                <c:pt idx="260">
                  <c:v>0.997944079439961</c:v>
                </c:pt>
                <c:pt idx="261">
                  <c:v>0.99797874825933053</c:v>
                </c:pt>
                <c:pt idx="262">
                  <c:v>0.99801275602779627</c:v>
                </c:pt>
                <c:pt idx="263">
                  <c:v>0.99804611684699251</c:v>
                </c:pt>
                <c:pt idx="264">
                  <c:v>0.99807884448516604</c:v>
                </c:pt>
                <c:pt idx="265">
                  <c:v>0.99811095238583525</c:v>
                </c:pt>
                <c:pt idx="266">
                  <c:v>0.99814245367621035</c:v>
                </c:pt>
                <c:pt idx="267">
                  <c:v>0.99817336117534827</c:v>
                </c:pt>
                <c:pt idx="268">
                  <c:v>0.99820368740220256</c:v>
                </c:pt>
                <c:pt idx="269">
                  <c:v>0.99823344458315466</c:v>
                </c:pt>
                <c:pt idx="270">
                  <c:v>0.99826264465970826</c:v>
                </c:pt>
                <c:pt idx="271">
                  <c:v>0.99829129929569904</c:v>
                </c:pt>
                <c:pt idx="272">
                  <c:v>0.99831941988440254</c:v>
                </c:pt>
                <c:pt idx="273">
                  <c:v>0.99834701755543265</c:v>
                </c:pt>
                <c:pt idx="274">
                  <c:v>0.99837410318144326</c:v>
                </c:pt>
                <c:pt idx="275">
                  <c:v>0.99840068738465049</c:v>
                </c:pt>
                <c:pt idx="276">
                  <c:v>0.99842678054316658</c:v>
                </c:pt>
                <c:pt idx="277">
                  <c:v>0.99845239279714837</c:v>
                </c:pt>
                <c:pt idx="278">
                  <c:v>0.99847753405488393</c:v>
                </c:pt>
                <c:pt idx="279">
                  <c:v>0.99850221399842587</c:v>
                </c:pt>
                <c:pt idx="280">
                  <c:v>0.99852644208946251</c:v>
                </c:pt>
                <c:pt idx="281">
                  <c:v>0.99855022757472511</c:v>
                </c:pt>
                <c:pt idx="282">
                  <c:v>0.99857357949137648</c:v>
                </c:pt>
                <c:pt idx="283">
                  <c:v>0.99859650667221656</c:v>
                </c:pt>
                <c:pt idx="284">
                  <c:v>0.99861901775081663</c:v>
                </c:pt>
                <c:pt idx="285">
                  <c:v>0.99864112116633619</c:v>
                </c:pt>
                <c:pt idx="286">
                  <c:v>0.99866282516845328</c:v>
                </c:pt>
                <c:pt idx="287">
                  <c:v>0.99868413782197551</c:v>
                </c:pt>
                <c:pt idx="288">
                  <c:v>0.9987050670114026</c:v>
                </c:pt>
                <c:pt idx="289">
                  <c:v>0.99872562044535673</c:v>
                </c:pt>
                <c:pt idx="290">
                  <c:v>0.99874580566090065</c:v>
                </c:pt>
                <c:pt idx="291">
                  <c:v>0.9987656300276635</c:v>
                </c:pt>
                <c:pt idx="292">
                  <c:v>0.99878510075205196</c:v>
                </c:pt>
                <c:pt idx="293">
                  <c:v>0.99880422488115639</c:v>
                </c:pt>
                <c:pt idx="294">
                  <c:v>0.99882300930653201</c:v>
                </c:pt>
                <c:pt idx="295">
                  <c:v>0.99884146076811364</c:v>
                </c:pt>
                <c:pt idx="296">
                  <c:v>0.99885958585779056</c:v>
                </c:pt>
                <c:pt idx="297">
                  <c:v>0.99887739102301798</c:v>
                </c:pt>
                <c:pt idx="298">
                  <c:v>0.9988948825702576</c:v>
                </c:pt>
                <c:pt idx="299">
                  <c:v>0.99891206666838772</c:v>
                </c:pt>
                <c:pt idx="300">
                  <c:v>0.9989289493519945</c:v>
                </c:pt>
                <c:pt idx="301">
                  <c:v>0.99894553652460372</c:v>
                </c:pt>
                <c:pt idx="302">
                  <c:v>0.99896183396167004</c:v>
                </c:pt>
                <c:pt idx="303">
                  <c:v>0.99897784731390582</c:v>
                </c:pt>
                <c:pt idx="304">
                  <c:v>0.99899358210996136</c:v>
                </c:pt>
                <c:pt idx="305">
                  <c:v>0.99900904375945787</c:v>
                </c:pt>
                <c:pt idx="306">
                  <c:v>0.99902423755579151</c:v>
                </c:pt>
                <c:pt idx="307">
                  <c:v>0.99903916867878162</c:v>
                </c:pt>
                <c:pt idx="308">
                  <c:v>0.99905384219753102</c:v>
                </c:pt>
                <c:pt idx="309">
                  <c:v>0.99906826307283958</c:v>
                </c:pt>
                <c:pt idx="310">
                  <c:v>0.99908243615983661</c:v>
                </c:pt>
                <c:pt idx="311">
                  <c:v>0.99909636621043252</c:v>
                </c:pt>
                <c:pt idx="312">
                  <c:v>0.99911005787572649</c:v>
                </c:pt>
                <c:pt idx="313">
                  <c:v>0.99912351570835656</c:v>
                </c:pt>
                <c:pt idx="314">
                  <c:v>0.99913674416478349</c:v>
                </c:pt>
                <c:pt idx="315">
                  <c:v>0.99914974760752462</c:v>
                </c:pt>
                <c:pt idx="316">
                  <c:v>0.99916253030730695</c:v>
                </c:pt>
                <c:pt idx="317">
                  <c:v>0.99917509644529023</c:v>
                </c:pt>
                <c:pt idx="318">
                  <c:v>0.99918745011488364</c:v>
                </c:pt>
                <c:pt idx="319">
                  <c:v>0.99919959532407665</c:v>
                </c:pt>
                <c:pt idx="320">
                  <c:v>0.99921153599717449</c:v>
                </c:pt>
                <c:pt idx="321">
                  <c:v>0.99922327597680016</c:v>
                </c:pt>
                <c:pt idx="322">
                  <c:v>0.99923481902574451</c:v>
                </c:pt>
                <c:pt idx="323">
                  <c:v>0.99924616882878836</c:v>
                </c:pt>
                <c:pt idx="324">
                  <c:v>0.99925732899447606</c:v>
                </c:pt>
                <c:pt idx="325">
                  <c:v>0.99926830305684256</c:v>
                </c:pt>
                <c:pt idx="326">
                  <c:v>0.99927909447711882</c:v>
                </c:pt>
                <c:pt idx="327">
                  <c:v>0.99928970664534245</c:v>
                </c:pt>
                <c:pt idx="328">
                  <c:v>0.99930014288198576</c:v>
                </c:pt>
                <c:pt idx="329">
                  <c:v>0.99931040643958902</c:v>
                </c:pt>
                <c:pt idx="330">
                  <c:v>0.99932050050407362</c:v>
                </c:pt>
                <c:pt idx="331">
                  <c:v>0.99933042819652651</c:v>
                </c:pt>
                <c:pt idx="332">
                  <c:v>0.99934019257443463</c:v>
                </c:pt>
                <c:pt idx="333">
                  <c:v>0.99934979663320733</c:v>
                </c:pt>
                <c:pt idx="334">
                  <c:v>0.99935924330744519</c:v>
                </c:pt>
                <c:pt idx="335">
                  <c:v>0.99936853547250326</c:v>
                </c:pt>
                <c:pt idx="336">
                  <c:v>0.99937767594558868</c:v>
                </c:pt>
                <c:pt idx="337">
                  <c:v>0.99938666748714966</c:v>
                </c:pt>
                <c:pt idx="338">
                  <c:v>0.99939551280216732</c:v>
                </c:pt>
                <c:pt idx="339">
                  <c:v>0.99940421454125339</c:v>
                </c:pt>
                <c:pt idx="340">
                  <c:v>0.99941277530194006</c:v>
                </c:pt>
                <c:pt idx="341">
                  <c:v>0.99942119762994253</c:v>
                </c:pt>
                <c:pt idx="342">
                  <c:v>0.99942948401999854</c:v>
                </c:pt>
                <c:pt idx="343">
                  <c:v>0.99943763691728438</c:v>
                </c:pt>
                <c:pt idx="344">
                  <c:v>0.99944565871835522</c:v>
                </c:pt>
                <c:pt idx="345">
                  <c:v>0.99945355177219697</c:v>
                </c:pt>
                <c:pt idx="346">
                  <c:v>0.99946131838140051</c:v>
                </c:pt>
                <c:pt idx="347">
                  <c:v>0.99946896080288605</c:v>
                </c:pt>
                <c:pt idx="348">
                  <c:v>0.99947648124923505</c:v>
                </c:pt>
                <c:pt idx="349">
                  <c:v>0.99948388188938941</c:v>
                </c:pt>
                <c:pt idx="350">
                  <c:v>0.99949116484971656</c:v>
                </c:pt>
                <c:pt idx="351">
                  <c:v>0.99949833221486162</c:v>
                </c:pt>
                <c:pt idx="352">
                  <c:v>0.99950538602871797</c:v>
                </c:pt>
                <c:pt idx="353">
                  <c:v>0.99951232829521608</c:v>
                </c:pt>
                <c:pt idx="354">
                  <c:v>0.99951916097932048</c:v>
                </c:pt>
                <c:pt idx="355">
                  <c:v>0.99952588600767645</c:v>
                </c:pt>
                <c:pt idx="356">
                  <c:v>0.99953250526949644</c:v>
                </c:pt>
                <c:pt idx="357">
                  <c:v>0.99953902061748012</c:v>
                </c:pt>
                <c:pt idx="358">
                  <c:v>0.99954543386840644</c:v>
                </c:pt>
                <c:pt idx="359">
                  <c:v>0.99955174680397052</c:v>
                </c:pt>
                <c:pt idx="360">
                  <c:v>0.99955796117159956</c:v>
                </c:pt>
                <c:pt idx="361">
                  <c:v>0.99956407868506836</c:v>
                </c:pt>
                <c:pt idx="362">
                  <c:v>0.99957010102522248</c:v>
                </c:pt>
                <c:pt idx="363">
                  <c:v>0.99957602984077421</c:v>
                </c:pt>
                <c:pt idx="364">
                  <c:v>0.99958186674884153</c:v>
                </c:pt>
                <c:pt idx="365">
                  <c:v>0.99958761333566049</c:v>
                </c:pt>
                <c:pt idx="366">
                  <c:v>0.99959327115727958</c:v>
                </c:pt>
                <c:pt idx="367">
                  <c:v>0.99959884174013458</c:v>
                </c:pt>
                <c:pt idx="368">
                  <c:v>0.99960432658168963</c:v>
                </c:pt>
                <c:pt idx="369">
                  <c:v>0.99960972715102292</c:v>
                </c:pt>
                <c:pt idx="370">
                  <c:v>0.9996150448894352</c:v>
                </c:pt>
                <c:pt idx="371">
                  <c:v>0.99962028121101243</c:v>
                </c:pt>
                <c:pt idx="372">
                  <c:v>0.99962543750321931</c:v>
                </c:pt>
                <c:pt idx="373">
                  <c:v>0.99963051512732348</c:v>
                </c:pt>
                <c:pt idx="374">
                  <c:v>0.99963551541919582</c:v>
                </c:pt>
                <c:pt idx="375">
                  <c:v>0.99964043968953686</c:v>
                </c:pt>
                <c:pt idx="376">
                  <c:v>0.99964528922455165</c:v>
                </c:pt>
                <c:pt idx="377">
                  <c:v>0.99965006528650568</c:v>
                </c:pt>
                <c:pt idx="378">
                  <c:v>0.99965476911406059</c:v>
                </c:pt>
                <c:pt idx="379">
                  <c:v>0.99965940192285896</c:v>
                </c:pt>
                <c:pt idx="380">
                  <c:v>0.99966396490593579</c:v>
                </c:pt>
                <c:pt idx="381">
                  <c:v>0.99966845923431269</c:v>
                </c:pt>
                <c:pt idx="382">
                  <c:v>0.99967288605719562</c:v>
                </c:pt>
                <c:pt idx="383">
                  <c:v>0.99967724650265954</c:v>
                </c:pt>
                <c:pt idx="384">
                  <c:v>0.99968154167794321</c:v>
                </c:pt>
                <c:pt idx="385">
                  <c:v>0.99968577266996461</c:v>
                </c:pt>
                <c:pt idx="386">
                  <c:v>0.99968994054559523</c:v>
                </c:pt>
                <c:pt idx="387">
                  <c:v>0.99969404635214965</c:v>
                </c:pt>
                <c:pt idx="388">
                  <c:v>0.9996980911178347</c:v>
                </c:pt>
                <c:pt idx="389">
                  <c:v>0.99970207585200099</c:v>
                </c:pt>
                <c:pt idx="390">
                  <c:v>0.99970600154565159</c:v>
                </c:pt>
                <c:pt idx="391">
                  <c:v>0.99970986917166826</c:v>
                </c:pt>
                <c:pt idx="392">
                  <c:v>0.99971367968529545</c:v>
                </c:pt>
                <c:pt idx="393">
                  <c:v>0.99971743402443569</c:v>
                </c:pt>
                <c:pt idx="394">
                  <c:v>0.99972113311000665</c:v>
                </c:pt>
                <c:pt idx="395">
                  <c:v>0.99972477784625058</c:v>
                </c:pt>
                <c:pt idx="396">
                  <c:v>0.9997283691211275</c:v>
                </c:pt>
                <c:pt idx="397">
                  <c:v>0.99973190780656551</c:v>
                </c:pt>
                <c:pt idx="398">
                  <c:v>0.999735394758827</c:v>
                </c:pt>
                <c:pt idx="399">
                  <c:v>0.99973883081879866</c:v>
                </c:pt>
              </c:numCache>
            </c:numRef>
          </c:yVal>
          <c:smooth val="1"/>
        </c:ser>
        <c:ser>
          <c:idx val="3"/>
          <c:order val="1"/>
          <c:tx>
            <c:v>Thai_&gt; one story_LV2</c:v>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w="12700">
              <a:solidFill>
                <a:srgbClr val="7030A0"/>
              </a:solidFill>
            </a:ln>
          </c:spPr>
          <c:marker>
            <c:symbol val="none"/>
          </c:marker>
          <c:xVal>
            <c:numRef>
              <c:f>Fragility!$T$3:$T$402</c:f>
              <c:numCache>
                <c:formatCode>General</c:formatCode>
                <c:ptCount val="400"/>
                <c:pt idx="0">
                  <c:v>1.0000000000000041E-3</c:v>
                </c:pt>
                <c:pt idx="1">
                  <c:v>0.05</c:v>
                </c:pt>
                <c:pt idx="2">
                  <c:v>0.1</c:v>
                </c:pt>
                <c:pt idx="3">
                  <c:v>0.15000000000000024</c:v>
                </c:pt>
                <c:pt idx="4">
                  <c:v>0.2</c:v>
                </c:pt>
                <c:pt idx="5">
                  <c:v>0.25</c:v>
                </c:pt>
                <c:pt idx="6">
                  <c:v>0.30000000000000032</c:v>
                </c:pt>
                <c:pt idx="7">
                  <c:v>0.35000000000000031</c:v>
                </c:pt>
                <c:pt idx="8">
                  <c:v>0.4</c:v>
                </c:pt>
                <c:pt idx="9">
                  <c:v>0.45</c:v>
                </c:pt>
                <c:pt idx="10">
                  <c:v>0.5</c:v>
                </c:pt>
                <c:pt idx="11">
                  <c:v>0.55000000000000004</c:v>
                </c:pt>
                <c:pt idx="12">
                  <c:v>0.60000000000000064</c:v>
                </c:pt>
                <c:pt idx="13">
                  <c:v>0.65000000000001446</c:v>
                </c:pt>
                <c:pt idx="14">
                  <c:v>0.70000000000000062</c:v>
                </c:pt>
                <c:pt idx="15">
                  <c:v>0.75000000000001288</c:v>
                </c:pt>
                <c:pt idx="16">
                  <c:v>0.8</c:v>
                </c:pt>
                <c:pt idx="17">
                  <c:v>0.85000000000000064</c:v>
                </c:pt>
                <c:pt idx="18">
                  <c:v>0.9</c:v>
                </c:pt>
                <c:pt idx="19">
                  <c:v>0.95000000000000062</c:v>
                </c:pt>
                <c:pt idx="20">
                  <c:v>1</c:v>
                </c:pt>
                <c:pt idx="21">
                  <c:v>1.05</c:v>
                </c:pt>
                <c:pt idx="22">
                  <c:v>1.1000000000000001</c:v>
                </c:pt>
                <c:pt idx="23">
                  <c:v>1.1499999999999722</c:v>
                </c:pt>
                <c:pt idx="24">
                  <c:v>1.2</c:v>
                </c:pt>
                <c:pt idx="25">
                  <c:v>1.25</c:v>
                </c:pt>
                <c:pt idx="26">
                  <c:v>1.3</c:v>
                </c:pt>
                <c:pt idx="27">
                  <c:v>1.35</c:v>
                </c:pt>
                <c:pt idx="28">
                  <c:v>1.4</c:v>
                </c:pt>
                <c:pt idx="29">
                  <c:v>1.45</c:v>
                </c:pt>
                <c:pt idx="30">
                  <c:v>1.5</c:v>
                </c:pt>
                <c:pt idx="31">
                  <c:v>1.55</c:v>
                </c:pt>
                <c:pt idx="32">
                  <c:v>1.6</c:v>
                </c:pt>
                <c:pt idx="33">
                  <c:v>1.6500000000000001</c:v>
                </c:pt>
                <c:pt idx="34">
                  <c:v>1.7</c:v>
                </c:pt>
                <c:pt idx="35">
                  <c:v>1.75</c:v>
                </c:pt>
                <c:pt idx="36">
                  <c:v>1.8</c:v>
                </c:pt>
                <c:pt idx="37">
                  <c:v>1.85</c:v>
                </c:pt>
                <c:pt idx="38">
                  <c:v>1.9000000000000001</c:v>
                </c:pt>
                <c:pt idx="39">
                  <c:v>1.9500000000000255</c:v>
                </c:pt>
                <c:pt idx="40">
                  <c:v>2</c:v>
                </c:pt>
                <c:pt idx="41">
                  <c:v>2.0499999999999998</c:v>
                </c:pt>
                <c:pt idx="42">
                  <c:v>2.1</c:v>
                </c:pt>
                <c:pt idx="43">
                  <c:v>2.15</c:v>
                </c:pt>
                <c:pt idx="44">
                  <c:v>2.2000000000000002</c:v>
                </c:pt>
                <c:pt idx="45">
                  <c:v>2.25</c:v>
                </c:pt>
                <c:pt idx="46">
                  <c:v>2.2999999999999998</c:v>
                </c:pt>
                <c:pt idx="47">
                  <c:v>2.3499999999999988</c:v>
                </c:pt>
                <c:pt idx="48">
                  <c:v>2.4</c:v>
                </c:pt>
                <c:pt idx="49">
                  <c:v>2.4499999999999997</c:v>
                </c:pt>
                <c:pt idx="50">
                  <c:v>2.5</c:v>
                </c:pt>
                <c:pt idx="51">
                  <c:v>2.5499999999999998</c:v>
                </c:pt>
                <c:pt idx="52">
                  <c:v>2.6</c:v>
                </c:pt>
                <c:pt idx="53">
                  <c:v>2.65</c:v>
                </c:pt>
                <c:pt idx="54">
                  <c:v>2.7</c:v>
                </c:pt>
                <c:pt idx="55">
                  <c:v>2.75</c:v>
                </c:pt>
                <c:pt idx="56">
                  <c:v>2.8</c:v>
                </c:pt>
                <c:pt idx="57">
                  <c:v>2.8499999999999988</c:v>
                </c:pt>
                <c:pt idx="58">
                  <c:v>2.9</c:v>
                </c:pt>
                <c:pt idx="59">
                  <c:v>2.9499999999999997</c:v>
                </c:pt>
                <c:pt idx="60">
                  <c:v>3</c:v>
                </c:pt>
                <c:pt idx="61">
                  <c:v>3.05</c:v>
                </c:pt>
                <c:pt idx="62">
                  <c:v>3.1</c:v>
                </c:pt>
                <c:pt idx="63">
                  <c:v>3.15</c:v>
                </c:pt>
                <c:pt idx="64">
                  <c:v>3.2</c:v>
                </c:pt>
                <c:pt idx="65">
                  <c:v>3.25</c:v>
                </c:pt>
                <c:pt idx="66">
                  <c:v>3.3</c:v>
                </c:pt>
                <c:pt idx="67">
                  <c:v>3.3499999999999988</c:v>
                </c:pt>
                <c:pt idx="68">
                  <c:v>3.4</c:v>
                </c:pt>
                <c:pt idx="69">
                  <c:v>3.4499999999999997</c:v>
                </c:pt>
                <c:pt idx="70">
                  <c:v>3.5</c:v>
                </c:pt>
                <c:pt idx="71">
                  <c:v>3.55</c:v>
                </c:pt>
                <c:pt idx="72">
                  <c:v>3.6</c:v>
                </c:pt>
                <c:pt idx="73">
                  <c:v>3.65</c:v>
                </c:pt>
                <c:pt idx="74">
                  <c:v>3.7</c:v>
                </c:pt>
                <c:pt idx="75">
                  <c:v>3.75</c:v>
                </c:pt>
                <c:pt idx="76">
                  <c:v>3.8</c:v>
                </c:pt>
                <c:pt idx="77">
                  <c:v>3.8499999999999988</c:v>
                </c:pt>
                <c:pt idx="78">
                  <c:v>3.9</c:v>
                </c:pt>
                <c:pt idx="79">
                  <c:v>3.9499999999999997</c:v>
                </c:pt>
                <c:pt idx="80">
                  <c:v>4</c:v>
                </c:pt>
                <c:pt idx="81">
                  <c:v>4.05</c:v>
                </c:pt>
                <c:pt idx="82">
                  <c:v>4.0999999999999996</c:v>
                </c:pt>
                <c:pt idx="83">
                  <c:v>4.1499999999999995</c:v>
                </c:pt>
                <c:pt idx="84">
                  <c:v>4.2</c:v>
                </c:pt>
                <c:pt idx="85">
                  <c:v>4.25</c:v>
                </c:pt>
                <c:pt idx="86">
                  <c:v>4.3</c:v>
                </c:pt>
                <c:pt idx="87">
                  <c:v>4.3499999999999996</c:v>
                </c:pt>
                <c:pt idx="88">
                  <c:v>4.4000000000000004</c:v>
                </c:pt>
                <c:pt idx="89">
                  <c:v>4.45</c:v>
                </c:pt>
                <c:pt idx="90">
                  <c:v>4.5</c:v>
                </c:pt>
                <c:pt idx="91">
                  <c:v>4.55</c:v>
                </c:pt>
                <c:pt idx="92">
                  <c:v>4.5999999999999996</c:v>
                </c:pt>
                <c:pt idx="93">
                  <c:v>4.6499999999999995</c:v>
                </c:pt>
                <c:pt idx="94">
                  <c:v>4.7</c:v>
                </c:pt>
                <c:pt idx="95">
                  <c:v>4.75</c:v>
                </c:pt>
                <c:pt idx="96">
                  <c:v>4.8</c:v>
                </c:pt>
                <c:pt idx="97">
                  <c:v>4.8499999999999996</c:v>
                </c:pt>
                <c:pt idx="98">
                  <c:v>4.9000000000000004</c:v>
                </c:pt>
                <c:pt idx="99">
                  <c:v>4.95</c:v>
                </c:pt>
                <c:pt idx="100">
                  <c:v>5</c:v>
                </c:pt>
                <c:pt idx="101">
                  <c:v>5.05</c:v>
                </c:pt>
                <c:pt idx="102">
                  <c:v>5.0999999999999996</c:v>
                </c:pt>
                <c:pt idx="103">
                  <c:v>5.1499999999999995</c:v>
                </c:pt>
                <c:pt idx="104">
                  <c:v>5.2</c:v>
                </c:pt>
                <c:pt idx="105">
                  <c:v>5.25</c:v>
                </c:pt>
                <c:pt idx="106">
                  <c:v>5.3</c:v>
                </c:pt>
                <c:pt idx="107">
                  <c:v>5.35</c:v>
                </c:pt>
                <c:pt idx="108">
                  <c:v>5.4</c:v>
                </c:pt>
                <c:pt idx="109">
                  <c:v>5.45</c:v>
                </c:pt>
                <c:pt idx="110">
                  <c:v>5.5</c:v>
                </c:pt>
                <c:pt idx="111">
                  <c:v>5.55</c:v>
                </c:pt>
                <c:pt idx="112">
                  <c:v>5.6</c:v>
                </c:pt>
                <c:pt idx="113">
                  <c:v>5.6499999999999995</c:v>
                </c:pt>
                <c:pt idx="114">
                  <c:v>5.7</c:v>
                </c:pt>
                <c:pt idx="115">
                  <c:v>5.75</c:v>
                </c:pt>
                <c:pt idx="116">
                  <c:v>5.8</c:v>
                </c:pt>
                <c:pt idx="117">
                  <c:v>5.85</c:v>
                </c:pt>
                <c:pt idx="118">
                  <c:v>5.9</c:v>
                </c:pt>
                <c:pt idx="119">
                  <c:v>5.95</c:v>
                </c:pt>
                <c:pt idx="120">
                  <c:v>6</c:v>
                </c:pt>
                <c:pt idx="121">
                  <c:v>6.05</c:v>
                </c:pt>
                <c:pt idx="122">
                  <c:v>6.1</c:v>
                </c:pt>
                <c:pt idx="123">
                  <c:v>6.1499999999999995</c:v>
                </c:pt>
                <c:pt idx="124">
                  <c:v>6.2</c:v>
                </c:pt>
                <c:pt idx="125">
                  <c:v>6.25</c:v>
                </c:pt>
                <c:pt idx="126">
                  <c:v>6.3</c:v>
                </c:pt>
                <c:pt idx="127">
                  <c:v>6.35</c:v>
                </c:pt>
                <c:pt idx="128">
                  <c:v>6.4</c:v>
                </c:pt>
                <c:pt idx="129">
                  <c:v>6.45</c:v>
                </c:pt>
                <c:pt idx="130">
                  <c:v>6.5</c:v>
                </c:pt>
                <c:pt idx="131">
                  <c:v>6.55</c:v>
                </c:pt>
                <c:pt idx="132">
                  <c:v>6.6</c:v>
                </c:pt>
                <c:pt idx="133">
                  <c:v>6.6499999999999995</c:v>
                </c:pt>
                <c:pt idx="134">
                  <c:v>6.7</c:v>
                </c:pt>
                <c:pt idx="135">
                  <c:v>6.75</c:v>
                </c:pt>
                <c:pt idx="136">
                  <c:v>6.8</c:v>
                </c:pt>
                <c:pt idx="137">
                  <c:v>6.85</c:v>
                </c:pt>
                <c:pt idx="138">
                  <c:v>6.9</c:v>
                </c:pt>
                <c:pt idx="139">
                  <c:v>6.95</c:v>
                </c:pt>
                <c:pt idx="140">
                  <c:v>7</c:v>
                </c:pt>
                <c:pt idx="141">
                  <c:v>7.05</c:v>
                </c:pt>
                <c:pt idx="142">
                  <c:v>7.1</c:v>
                </c:pt>
                <c:pt idx="143">
                  <c:v>7.1499999999999995</c:v>
                </c:pt>
                <c:pt idx="144">
                  <c:v>7.2</c:v>
                </c:pt>
                <c:pt idx="145">
                  <c:v>7.25</c:v>
                </c:pt>
                <c:pt idx="146">
                  <c:v>7.3</c:v>
                </c:pt>
                <c:pt idx="147">
                  <c:v>7.35</c:v>
                </c:pt>
                <c:pt idx="148">
                  <c:v>7.4</c:v>
                </c:pt>
                <c:pt idx="149">
                  <c:v>7.45</c:v>
                </c:pt>
                <c:pt idx="150">
                  <c:v>7.5</c:v>
                </c:pt>
                <c:pt idx="151">
                  <c:v>7.55</c:v>
                </c:pt>
                <c:pt idx="152">
                  <c:v>7.6</c:v>
                </c:pt>
                <c:pt idx="153">
                  <c:v>7.6499999999999995</c:v>
                </c:pt>
                <c:pt idx="154">
                  <c:v>7.7</c:v>
                </c:pt>
                <c:pt idx="155">
                  <c:v>7.75</c:v>
                </c:pt>
                <c:pt idx="156">
                  <c:v>7.8</c:v>
                </c:pt>
                <c:pt idx="157">
                  <c:v>7.85</c:v>
                </c:pt>
                <c:pt idx="158">
                  <c:v>7.9</c:v>
                </c:pt>
                <c:pt idx="159">
                  <c:v>7.95</c:v>
                </c:pt>
                <c:pt idx="160">
                  <c:v>8</c:v>
                </c:pt>
                <c:pt idx="161">
                  <c:v>8.0500000000000007</c:v>
                </c:pt>
                <c:pt idx="162">
                  <c:v>8.1</c:v>
                </c:pt>
                <c:pt idx="163">
                  <c:v>8.15</c:v>
                </c:pt>
                <c:pt idx="164">
                  <c:v>8.2000000000000011</c:v>
                </c:pt>
                <c:pt idx="165">
                  <c:v>8.25</c:v>
                </c:pt>
                <c:pt idx="166">
                  <c:v>8.3000000000000007</c:v>
                </c:pt>
                <c:pt idx="167">
                  <c:v>8.3500000000000068</c:v>
                </c:pt>
                <c:pt idx="168">
                  <c:v>8.4</c:v>
                </c:pt>
                <c:pt idx="169">
                  <c:v>8.4500000000000028</c:v>
                </c:pt>
                <c:pt idx="170">
                  <c:v>8.5</c:v>
                </c:pt>
                <c:pt idx="171">
                  <c:v>8.5500000000000007</c:v>
                </c:pt>
                <c:pt idx="172">
                  <c:v>8.6</c:v>
                </c:pt>
                <c:pt idx="173">
                  <c:v>8.65</c:v>
                </c:pt>
                <c:pt idx="174">
                  <c:v>8.7000000000000011</c:v>
                </c:pt>
                <c:pt idx="175">
                  <c:v>8.75</c:v>
                </c:pt>
                <c:pt idx="176">
                  <c:v>8.8000000000000007</c:v>
                </c:pt>
                <c:pt idx="177">
                  <c:v>8.8500000000000068</c:v>
                </c:pt>
                <c:pt idx="178">
                  <c:v>8.9</c:v>
                </c:pt>
                <c:pt idx="179">
                  <c:v>8.9500000000000028</c:v>
                </c:pt>
                <c:pt idx="180">
                  <c:v>9</c:v>
                </c:pt>
                <c:pt idx="181">
                  <c:v>9.0500000000000007</c:v>
                </c:pt>
                <c:pt idx="182">
                  <c:v>9.1</c:v>
                </c:pt>
                <c:pt idx="183">
                  <c:v>9.15</c:v>
                </c:pt>
                <c:pt idx="184">
                  <c:v>9.2000000000000011</c:v>
                </c:pt>
                <c:pt idx="185">
                  <c:v>9.25</c:v>
                </c:pt>
                <c:pt idx="186">
                  <c:v>9.3000000000000007</c:v>
                </c:pt>
                <c:pt idx="187">
                  <c:v>9.3500000000000068</c:v>
                </c:pt>
                <c:pt idx="188">
                  <c:v>9.4</c:v>
                </c:pt>
                <c:pt idx="189">
                  <c:v>9.4500000000000028</c:v>
                </c:pt>
                <c:pt idx="190">
                  <c:v>9.5</c:v>
                </c:pt>
                <c:pt idx="191">
                  <c:v>9.5500000000000007</c:v>
                </c:pt>
                <c:pt idx="192">
                  <c:v>9.6</c:v>
                </c:pt>
                <c:pt idx="193">
                  <c:v>9.65</c:v>
                </c:pt>
                <c:pt idx="194">
                  <c:v>9.7000000000000011</c:v>
                </c:pt>
                <c:pt idx="195">
                  <c:v>9.75</c:v>
                </c:pt>
                <c:pt idx="196">
                  <c:v>9.8000000000000007</c:v>
                </c:pt>
                <c:pt idx="197">
                  <c:v>9.8500000000000068</c:v>
                </c:pt>
                <c:pt idx="198">
                  <c:v>9.9</c:v>
                </c:pt>
                <c:pt idx="199">
                  <c:v>9.9500000000000028</c:v>
                </c:pt>
                <c:pt idx="200">
                  <c:v>10</c:v>
                </c:pt>
                <c:pt idx="201">
                  <c:v>10.050000000000002</c:v>
                </c:pt>
                <c:pt idx="202">
                  <c:v>10.1</c:v>
                </c:pt>
                <c:pt idx="203">
                  <c:v>10.15</c:v>
                </c:pt>
                <c:pt idx="204">
                  <c:v>10.200000000000001</c:v>
                </c:pt>
                <c:pt idx="205">
                  <c:v>10.25</c:v>
                </c:pt>
                <c:pt idx="206">
                  <c:v>10.3</c:v>
                </c:pt>
                <c:pt idx="207">
                  <c:v>10.350000000000026</c:v>
                </c:pt>
                <c:pt idx="208">
                  <c:v>10.4</c:v>
                </c:pt>
                <c:pt idx="209">
                  <c:v>10.450000000000006</c:v>
                </c:pt>
                <c:pt idx="210">
                  <c:v>10.5</c:v>
                </c:pt>
                <c:pt idx="211">
                  <c:v>10.55</c:v>
                </c:pt>
                <c:pt idx="212">
                  <c:v>10.6</c:v>
                </c:pt>
                <c:pt idx="213">
                  <c:v>10.65</c:v>
                </c:pt>
                <c:pt idx="214">
                  <c:v>10.7</c:v>
                </c:pt>
                <c:pt idx="215">
                  <c:v>10.75</c:v>
                </c:pt>
                <c:pt idx="216">
                  <c:v>10.8</c:v>
                </c:pt>
                <c:pt idx="217">
                  <c:v>10.850000000000026</c:v>
                </c:pt>
                <c:pt idx="218">
                  <c:v>10.9</c:v>
                </c:pt>
                <c:pt idx="219">
                  <c:v>10.950000000000006</c:v>
                </c:pt>
                <c:pt idx="220">
                  <c:v>11</c:v>
                </c:pt>
                <c:pt idx="221">
                  <c:v>11.05</c:v>
                </c:pt>
                <c:pt idx="222">
                  <c:v>11.1</c:v>
                </c:pt>
                <c:pt idx="223">
                  <c:v>11.15</c:v>
                </c:pt>
                <c:pt idx="224">
                  <c:v>11.2</c:v>
                </c:pt>
                <c:pt idx="225">
                  <c:v>11.25</c:v>
                </c:pt>
                <c:pt idx="226">
                  <c:v>11.3</c:v>
                </c:pt>
                <c:pt idx="227">
                  <c:v>11.350000000000026</c:v>
                </c:pt>
                <c:pt idx="228">
                  <c:v>11.4</c:v>
                </c:pt>
                <c:pt idx="229">
                  <c:v>11.450000000000006</c:v>
                </c:pt>
                <c:pt idx="230">
                  <c:v>11.5</c:v>
                </c:pt>
                <c:pt idx="231">
                  <c:v>11.55</c:v>
                </c:pt>
                <c:pt idx="232">
                  <c:v>11.6</c:v>
                </c:pt>
                <c:pt idx="233">
                  <c:v>11.65</c:v>
                </c:pt>
                <c:pt idx="234">
                  <c:v>11.7</c:v>
                </c:pt>
                <c:pt idx="235">
                  <c:v>11.75</c:v>
                </c:pt>
                <c:pt idx="236">
                  <c:v>11.8</c:v>
                </c:pt>
                <c:pt idx="237">
                  <c:v>11.850000000000026</c:v>
                </c:pt>
                <c:pt idx="238">
                  <c:v>11.9</c:v>
                </c:pt>
                <c:pt idx="239">
                  <c:v>11.950000000000006</c:v>
                </c:pt>
                <c:pt idx="240">
                  <c:v>12</c:v>
                </c:pt>
                <c:pt idx="241">
                  <c:v>12.05</c:v>
                </c:pt>
                <c:pt idx="242">
                  <c:v>12.1</c:v>
                </c:pt>
                <c:pt idx="243">
                  <c:v>12.15</c:v>
                </c:pt>
                <c:pt idx="244">
                  <c:v>12.2</c:v>
                </c:pt>
                <c:pt idx="245">
                  <c:v>12.25</c:v>
                </c:pt>
                <c:pt idx="246">
                  <c:v>12.3</c:v>
                </c:pt>
                <c:pt idx="247">
                  <c:v>12.350000000000026</c:v>
                </c:pt>
                <c:pt idx="248">
                  <c:v>12.4</c:v>
                </c:pt>
                <c:pt idx="249">
                  <c:v>12.450000000000006</c:v>
                </c:pt>
                <c:pt idx="250">
                  <c:v>12.5</c:v>
                </c:pt>
                <c:pt idx="251">
                  <c:v>12.55</c:v>
                </c:pt>
                <c:pt idx="252">
                  <c:v>12.6</c:v>
                </c:pt>
                <c:pt idx="253">
                  <c:v>12.65</c:v>
                </c:pt>
                <c:pt idx="254">
                  <c:v>12.7</c:v>
                </c:pt>
                <c:pt idx="255">
                  <c:v>12.75</c:v>
                </c:pt>
                <c:pt idx="256">
                  <c:v>12.8</c:v>
                </c:pt>
                <c:pt idx="257">
                  <c:v>12.850000000000026</c:v>
                </c:pt>
                <c:pt idx="258">
                  <c:v>12.9</c:v>
                </c:pt>
                <c:pt idx="259">
                  <c:v>12.950000000000006</c:v>
                </c:pt>
                <c:pt idx="260">
                  <c:v>13</c:v>
                </c:pt>
                <c:pt idx="261">
                  <c:v>13.05</c:v>
                </c:pt>
                <c:pt idx="262">
                  <c:v>13.1</c:v>
                </c:pt>
                <c:pt idx="263">
                  <c:v>13.15</c:v>
                </c:pt>
                <c:pt idx="264">
                  <c:v>13.2</c:v>
                </c:pt>
                <c:pt idx="265">
                  <c:v>13.25</c:v>
                </c:pt>
                <c:pt idx="266">
                  <c:v>13.3</c:v>
                </c:pt>
                <c:pt idx="267">
                  <c:v>13.350000000000026</c:v>
                </c:pt>
                <c:pt idx="268">
                  <c:v>13.4</c:v>
                </c:pt>
                <c:pt idx="269">
                  <c:v>13.450000000000006</c:v>
                </c:pt>
                <c:pt idx="270">
                  <c:v>13.5</c:v>
                </c:pt>
                <c:pt idx="271">
                  <c:v>13.55</c:v>
                </c:pt>
                <c:pt idx="272">
                  <c:v>13.6</c:v>
                </c:pt>
                <c:pt idx="273">
                  <c:v>13.65</c:v>
                </c:pt>
                <c:pt idx="274">
                  <c:v>13.7</c:v>
                </c:pt>
                <c:pt idx="275">
                  <c:v>13.75</c:v>
                </c:pt>
                <c:pt idx="276">
                  <c:v>13.8</c:v>
                </c:pt>
                <c:pt idx="277">
                  <c:v>13.850000000000026</c:v>
                </c:pt>
                <c:pt idx="278">
                  <c:v>13.9</c:v>
                </c:pt>
                <c:pt idx="279">
                  <c:v>13.950000000000006</c:v>
                </c:pt>
                <c:pt idx="280">
                  <c:v>14</c:v>
                </c:pt>
                <c:pt idx="281">
                  <c:v>14.05</c:v>
                </c:pt>
                <c:pt idx="282">
                  <c:v>14.1</c:v>
                </c:pt>
                <c:pt idx="283">
                  <c:v>14.15</c:v>
                </c:pt>
                <c:pt idx="284">
                  <c:v>14.2</c:v>
                </c:pt>
                <c:pt idx="285">
                  <c:v>14.25</c:v>
                </c:pt>
                <c:pt idx="286">
                  <c:v>14.3</c:v>
                </c:pt>
                <c:pt idx="287">
                  <c:v>14.350000000000026</c:v>
                </c:pt>
                <c:pt idx="288">
                  <c:v>14.4</c:v>
                </c:pt>
                <c:pt idx="289">
                  <c:v>14.450000000000006</c:v>
                </c:pt>
                <c:pt idx="290">
                  <c:v>14.5</c:v>
                </c:pt>
                <c:pt idx="291">
                  <c:v>14.55</c:v>
                </c:pt>
                <c:pt idx="292">
                  <c:v>14.6</c:v>
                </c:pt>
                <c:pt idx="293">
                  <c:v>14.65</c:v>
                </c:pt>
                <c:pt idx="294">
                  <c:v>14.7</c:v>
                </c:pt>
                <c:pt idx="295">
                  <c:v>14.75</c:v>
                </c:pt>
                <c:pt idx="296">
                  <c:v>14.8</c:v>
                </c:pt>
                <c:pt idx="297">
                  <c:v>14.850000000000026</c:v>
                </c:pt>
                <c:pt idx="298">
                  <c:v>14.9</c:v>
                </c:pt>
                <c:pt idx="299">
                  <c:v>14.950000000000006</c:v>
                </c:pt>
                <c:pt idx="300">
                  <c:v>15</c:v>
                </c:pt>
                <c:pt idx="301">
                  <c:v>15.05</c:v>
                </c:pt>
                <c:pt idx="302">
                  <c:v>15.1</c:v>
                </c:pt>
                <c:pt idx="303">
                  <c:v>15.15</c:v>
                </c:pt>
                <c:pt idx="304">
                  <c:v>15.2</c:v>
                </c:pt>
                <c:pt idx="305">
                  <c:v>15.25</c:v>
                </c:pt>
                <c:pt idx="306">
                  <c:v>15.3</c:v>
                </c:pt>
                <c:pt idx="307">
                  <c:v>15.350000000000026</c:v>
                </c:pt>
                <c:pt idx="308">
                  <c:v>15.4</c:v>
                </c:pt>
                <c:pt idx="309">
                  <c:v>15.450000000000006</c:v>
                </c:pt>
                <c:pt idx="310">
                  <c:v>15.5</c:v>
                </c:pt>
                <c:pt idx="311">
                  <c:v>15.55</c:v>
                </c:pt>
                <c:pt idx="312">
                  <c:v>15.6</c:v>
                </c:pt>
                <c:pt idx="313">
                  <c:v>15.65</c:v>
                </c:pt>
                <c:pt idx="314">
                  <c:v>15.7</c:v>
                </c:pt>
                <c:pt idx="315">
                  <c:v>15.75</c:v>
                </c:pt>
                <c:pt idx="316">
                  <c:v>15.8</c:v>
                </c:pt>
                <c:pt idx="317">
                  <c:v>15.850000000000026</c:v>
                </c:pt>
                <c:pt idx="318">
                  <c:v>15.9</c:v>
                </c:pt>
                <c:pt idx="319">
                  <c:v>15.950000000000006</c:v>
                </c:pt>
                <c:pt idx="320">
                  <c:v>16</c:v>
                </c:pt>
                <c:pt idx="321">
                  <c:v>16.05</c:v>
                </c:pt>
                <c:pt idx="322">
                  <c:v>16.100000000000001</c:v>
                </c:pt>
                <c:pt idx="323">
                  <c:v>16.149999999999999</c:v>
                </c:pt>
                <c:pt idx="324">
                  <c:v>16.2</c:v>
                </c:pt>
                <c:pt idx="325">
                  <c:v>16.25</c:v>
                </c:pt>
                <c:pt idx="326">
                  <c:v>16.3</c:v>
                </c:pt>
                <c:pt idx="327">
                  <c:v>16.350000000000001</c:v>
                </c:pt>
                <c:pt idx="328">
                  <c:v>16.399999999999999</c:v>
                </c:pt>
                <c:pt idx="329">
                  <c:v>16.45</c:v>
                </c:pt>
                <c:pt idx="330">
                  <c:v>16.5</c:v>
                </c:pt>
                <c:pt idx="331">
                  <c:v>16.55</c:v>
                </c:pt>
                <c:pt idx="332">
                  <c:v>16.600000000000001</c:v>
                </c:pt>
                <c:pt idx="333">
                  <c:v>16.649999999999999</c:v>
                </c:pt>
                <c:pt idx="334">
                  <c:v>16.7</c:v>
                </c:pt>
                <c:pt idx="335">
                  <c:v>16.75</c:v>
                </c:pt>
                <c:pt idx="336">
                  <c:v>16.8</c:v>
                </c:pt>
                <c:pt idx="337">
                  <c:v>16.850000000000001</c:v>
                </c:pt>
                <c:pt idx="338">
                  <c:v>16.899999999999999</c:v>
                </c:pt>
                <c:pt idx="339">
                  <c:v>16.95</c:v>
                </c:pt>
                <c:pt idx="340">
                  <c:v>17</c:v>
                </c:pt>
                <c:pt idx="341">
                  <c:v>17.05</c:v>
                </c:pt>
                <c:pt idx="342">
                  <c:v>17.100000000000001</c:v>
                </c:pt>
                <c:pt idx="343">
                  <c:v>17.149999999999999</c:v>
                </c:pt>
                <c:pt idx="344">
                  <c:v>17.2</c:v>
                </c:pt>
                <c:pt idx="345">
                  <c:v>17.25</c:v>
                </c:pt>
                <c:pt idx="346">
                  <c:v>17.3</c:v>
                </c:pt>
                <c:pt idx="347">
                  <c:v>17.350000000000001</c:v>
                </c:pt>
                <c:pt idx="348">
                  <c:v>17.399999999999999</c:v>
                </c:pt>
                <c:pt idx="349">
                  <c:v>17.45</c:v>
                </c:pt>
                <c:pt idx="350">
                  <c:v>17.5</c:v>
                </c:pt>
                <c:pt idx="351">
                  <c:v>17.55</c:v>
                </c:pt>
                <c:pt idx="352">
                  <c:v>17.600000000000001</c:v>
                </c:pt>
                <c:pt idx="353">
                  <c:v>17.649999999999999</c:v>
                </c:pt>
                <c:pt idx="354">
                  <c:v>17.7</c:v>
                </c:pt>
                <c:pt idx="355">
                  <c:v>17.75</c:v>
                </c:pt>
                <c:pt idx="356">
                  <c:v>17.8</c:v>
                </c:pt>
                <c:pt idx="357">
                  <c:v>17.850000000000001</c:v>
                </c:pt>
                <c:pt idx="358">
                  <c:v>17.899999999999999</c:v>
                </c:pt>
                <c:pt idx="359">
                  <c:v>17.95</c:v>
                </c:pt>
                <c:pt idx="360">
                  <c:v>18</c:v>
                </c:pt>
                <c:pt idx="361">
                  <c:v>18.05</c:v>
                </c:pt>
                <c:pt idx="362">
                  <c:v>18.100000000000001</c:v>
                </c:pt>
                <c:pt idx="363">
                  <c:v>18.149999999999999</c:v>
                </c:pt>
                <c:pt idx="364">
                  <c:v>18.2</c:v>
                </c:pt>
                <c:pt idx="365">
                  <c:v>18.25</c:v>
                </c:pt>
                <c:pt idx="366">
                  <c:v>18.3</c:v>
                </c:pt>
                <c:pt idx="367">
                  <c:v>18.350000000000001</c:v>
                </c:pt>
                <c:pt idx="368">
                  <c:v>18.399999999999999</c:v>
                </c:pt>
                <c:pt idx="369">
                  <c:v>18.45</c:v>
                </c:pt>
                <c:pt idx="370">
                  <c:v>18.5</c:v>
                </c:pt>
                <c:pt idx="371">
                  <c:v>18.55</c:v>
                </c:pt>
                <c:pt idx="372">
                  <c:v>18.600000000000001</c:v>
                </c:pt>
                <c:pt idx="373">
                  <c:v>18.649999999999999</c:v>
                </c:pt>
                <c:pt idx="374">
                  <c:v>18.7</c:v>
                </c:pt>
                <c:pt idx="375">
                  <c:v>18.75</c:v>
                </c:pt>
                <c:pt idx="376">
                  <c:v>18.8</c:v>
                </c:pt>
                <c:pt idx="377">
                  <c:v>18.850000000000001</c:v>
                </c:pt>
                <c:pt idx="378">
                  <c:v>18.899999999999999</c:v>
                </c:pt>
                <c:pt idx="379">
                  <c:v>18.95</c:v>
                </c:pt>
                <c:pt idx="380">
                  <c:v>19</c:v>
                </c:pt>
                <c:pt idx="381">
                  <c:v>19.05</c:v>
                </c:pt>
                <c:pt idx="382">
                  <c:v>19.100000000000001</c:v>
                </c:pt>
                <c:pt idx="383">
                  <c:v>19.149999999999999</c:v>
                </c:pt>
                <c:pt idx="384">
                  <c:v>19.2</c:v>
                </c:pt>
                <c:pt idx="385">
                  <c:v>19.25</c:v>
                </c:pt>
                <c:pt idx="386">
                  <c:v>19.3</c:v>
                </c:pt>
                <c:pt idx="387">
                  <c:v>19.350000000000001</c:v>
                </c:pt>
                <c:pt idx="388">
                  <c:v>19.399999999999999</c:v>
                </c:pt>
                <c:pt idx="389">
                  <c:v>19.45</c:v>
                </c:pt>
                <c:pt idx="390">
                  <c:v>19.5</c:v>
                </c:pt>
                <c:pt idx="391">
                  <c:v>19.55</c:v>
                </c:pt>
                <c:pt idx="392">
                  <c:v>19.600000000000001</c:v>
                </c:pt>
                <c:pt idx="393">
                  <c:v>19.649999999999999</c:v>
                </c:pt>
                <c:pt idx="394">
                  <c:v>19.7</c:v>
                </c:pt>
                <c:pt idx="395">
                  <c:v>19.75</c:v>
                </c:pt>
                <c:pt idx="396">
                  <c:v>19.8</c:v>
                </c:pt>
                <c:pt idx="397">
                  <c:v>19.850000000000001</c:v>
                </c:pt>
                <c:pt idx="398">
                  <c:v>19.899999999999999</c:v>
                </c:pt>
                <c:pt idx="399">
                  <c:v>19.95</c:v>
                </c:pt>
              </c:numCache>
            </c:numRef>
          </c:xVal>
          <c:yVal>
            <c:numRef>
              <c:f>Fragility!$AM$3:$AM$402</c:f>
              <c:numCache>
                <c:formatCode>General</c:formatCode>
                <c:ptCount val="400"/>
                <c:pt idx="0">
                  <c:v>4.5219780579454525E-22</c:v>
                </c:pt>
                <c:pt idx="1">
                  <c:v>1.2791245957003005E-7</c:v>
                </c:pt>
                <c:pt idx="2">
                  <c:v>6.2760259520458133E-6</c:v>
                </c:pt>
                <c:pt idx="3">
                  <c:v>4.6489860763720956E-5</c:v>
                </c:pt>
                <c:pt idx="4">
                  <c:v>1.7038385672152423E-4</c:v>
                </c:pt>
                <c:pt idx="5">
                  <c:v>4.3540617211324032E-4</c:v>
                </c:pt>
                <c:pt idx="6">
                  <c:v>8.9629623255205767E-4</c:v>
                </c:pt>
                <c:pt idx="7">
                  <c:v>1.5997616227948486E-3</c:v>
                </c:pt>
                <c:pt idx="8">
                  <c:v>2.582619218757562E-3</c:v>
                </c:pt>
                <c:pt idx="9">
                  <c:v>3.871812549263276E-3</c:v>
                </c:pt>
                <c:pt idx="10">
                  <c:v>5.4853179737855973E-3</c:v>
                </c:pt>
                <c:pt idx="11">
                  <c:v>7.4333914608653018E-3</c:v>
                </c:pt>
                <c:pt idx="12">
                  <c:v>9.7198712761037507E-3</c:v>
                </c:pt>
                <c:pt idx="13">
                  <c:v>1.2343399544699984E-2</c:v>
                </c:pt>
                <c:pt idx="14">
                  <c:v>1.5298505363871121E-2</c:v>
                </c:pt>
                <c:pt idx="15">
                  <c:v>1.8576533689307603E-2</c:v>
                </c:pt>
                <c:pt idx="16">
                  <c:v>2.2166424787566908E-2</c:v>
                </c:pt>
                <c:pt idx="17">
                  <c:v>2.6055358274242681E-2</c:v>
                </c:pt>
                <c:pt idx="18">
                  <c:v>3.0229278992556251E-2</c:v>
                </c:pt>
                <c:pt idx="19">
                  <c:v>3.4673322171706052E-2</c:v>
                </c:pt>
                <c:pt idx="20">
                  <c:v>3.9372154043660457E-2</c:v>
                </c:pt>
                <c:pt idx="21">
                  <c:v>4.4310242252697904E-2</c:v>
                </c:pt>
                <c:pt idx="22">
                  <c:v>4.9472068413183634E-2</c:v>
                </c:pt>
                <c:pt idx="23">
                  <c:v>5.4842293280369173E-2</c:v>
                </c:pt>
                <c:pt idx="24">
                  <c:v>6.0405883294628822E-2</c:v>
                </c:pt>
                <c:pt idx="25">
                  <c:v>6.6148205774330449E-2</c:v>
                </c:pt>
                <c:pt idx="26">
                  <c:v>7.2055098765031272E-2</c:v>
                </c:pt>
                <c:pt idx="27">
                  <c:v>7.8112920485796933E-2</c:v>
                </c:pt>
                <c:pt idx="28">
                  <c:v>8.4308582423618494E-2</c:v>
                </c:pt>
                <c:pt idx="29">
                  <c:v>9.0629569389421544E-2</c:v>
                </c:pt>
                <c:pt idx="30">
                  <c:v>9.7063949240497244E-2</c:v>
                </c:pt>
                <c:pt idx="31">
                  <c:v>0.10360037447363479</c:v>
                </c:pt>
                <c:pt idx="32">
                  <c:v>0.11022807748180405</c:v>
                </c:pt>
                <c:pt idx="33">
                  <c:v>0.11693686093058329</c:v>
                </c:pt>
                <c:pt idx="34">
                  <c:v>0.12371708443407536</c:v>
                </c:pt>
                <c:pt idx="35">
                  <c:v>0.13055964848434753</c:v>
                </c:pt>
                <c:pt idx="36">
                  <c:v>0.13745597640354987</c:v>
                </c:pt>
                <c:pt idx="37">
                  <c:v>0.14439799493673491</c:v>
                </c:pt>
                <c:pt idx="38">
                  <c:v>0.15137811397997414</c:v>
                </c:pt>
                <c:pt idx="39">
                  <c:v>0.15838920583751953</c:v>
                </c:pt>
                <c:pt idx="40">
                  <c:v>0.16542458431944529</c:v>
                </c:pt>
                <c:pt idx="41">
                  <c:v>0.17247798392421798</c:v>
                </c:pt>
                <c:pt idx="42">
                  <c:v>0.17954353929580141</c:v>
                </c:pt>
                <c:pt idx="43">
                  <c:v>0.18661576510072991</c:v>
                </c:pt>
                <c:pt idx="44">
                  <c:v>0.19368953643432629</c:v>
                </c:pt>
                <c:pt idx="45">
                  <c:v>0.20076006983614006</c:v>
                </c:pt>
                <c:pt idx="46">
                  <c:v>0.20782290497106293</c:v>
                </c:pt>
                <c:pt idx="47">
                  <c:v>0.21487388701373056</c:v>
                </c:pt>
                <c:pt idx="48">
                  <c:v>0.22190914975842652</c:v>
                </c:pt>
                <c:pt idx="49">
                  <c:v>0.22892509946486544</c:v>
                </c:pt>
                <c:pt idx="50">
                  <c:v>0.23591839944059395</c:v>
                </c:pt>
                <c:pt idx="51">
                  <c:v>0.24288595535311164</c:v>
                </c:pt>
                <c:pt idx="52">
                  <c:v>0.24982490125941981</c:v>
                </c:pt>
                <c:pt idx="53">
                  <c:v>0.25673258633581808</c:v>
                </c:pt>
                <c:pt idx="54">
                  <c:v>0.26360656228796092</c:v>
                </c:pt>
                <c:pt idx="55">
                  <c:v>0.27044457141841038</c:v>
                </c:pt>
                <c:pt idx="56">
                  <c:v>0.27724453532775023</c:v>
                </c:pt>
                <c:pt idx="57">
                  <c:v>0.28400454422359656</c:v>
                </c:pt>
                <c:pt idx="58">
                  <c:v>0.29072284681221588</c:v>
                </c:pt>
                <c:pt idx="59">
                  <c:v>0.2973978407462578</c:v>
                </c:pt>
                <c:pt idx="60">
                  <c:v>0.30402806360316287</c:v>
                </c:pt>
                <c:pt idx="61">
                  <c:v>0.31061218436829013</c:v>
                </c:pt>
                <c:pt idx="62">
                  <c:v>0.31714899539817026</c:v>
                </c:pt>
                <c:pt idx="63">
                  <c:v>0.32363740483912706</c:v>
                </c:pt>
                <c:pt idx="64">
                  <c:v>0.33007642947802696</c:v>
                </c:pt>
                <c:pt idx="65">
                  <c:v>0.33646518800201664</c:v>
                </c:pt>
                <c:pt idx="66">
                  <c:v>0.34280289464575225</c:v>
                </c:pt>
                <c:pt idx="67">
                  <c:v>0.34908885320480576</c:v>
                </c:pt>
                <c:pt idx="68">
                  <c:v>0.35532245139532942</c:v>
                </c:pt>
                <c:pt idx="69">
                  <c:v>0.36150315554082718</c:v>
                </c:pt>
                <c:pt idx="70">
                  <c:v>0.36763050556775762</c:v>
                </c:pt>
                <c:pt idx="71">
                  <c:v>0.37370411029254946</c:v>
                </c:pt>
                <c:pt idx="72">
                  <c:v>0.37972364298378131</c:v>
                </c:pt>
                <c:pt idx="73">
                  <c:v>0.38568883718371766</c:v>
                </c:pt>
                <c:pt idx="74">
                  <c:v>0.39159948277435136</c:v>
                </c:pt>
                <c:pt idx="75">
                  <c:v>0.39745542227427455</c:v>
                </c:pt>
                <c:pt idx="76">
                  <c:v>0.40325654735270638</c:v>
                </c:pt>
                <c:pt idx="77">
                  <c:v>0.40900279554855035</c:v>
                </c:pt>
                <c:pt idx="78">
                  <c:v>0.41469414718231135</c:v>
                </c:pt>
                <c:pt idx="79">
                  <c:v>0.42033062245007846</c:v>
                </c:pt>
                <c:pt idx="80">
                  <c:v>0.42591227868869563</c:v>
                </c:pt>
                <c:pt idx="81">
                  <c:v>0.4314392078024169</c:v>
                </c:pt>
                <c:pt idx="82">
                  <c:v>0.43691153384166947</c:v>
                </c:pt>
                <c:pt idx="83">
                  <c:v>0.44232941072494947</c:v>
                </c:pt>
                <c:pt idx="84">
                  <c:v>0.44769302009569723</c:v>
                </c:pt>
                <c:pt idx="85">
                  <c:v>0.45300256930630417</c:v>
                </c:pt>
                <c:pt idx="86">
                  <c:v>0.45825828952161762</c:v>
                </c:pt>
                <c:pt idx="87">
                  <c:v>0.46346043393551883</c:v>
                </c:pt>
                <c:pt idx="88">
                  <c:v>0.46860927609338954</c:v>
                </c:pt>
                <c:pt idx="89">
                  <c:v>0.47370510831488088</c:v>
                </c:pt>
                <c:pt idx="90">
                  <c:v>0.47874824021072349</c:v>
                </c:pt>
                <c:pt idx="91">
                  <c:v>0.48373899728847014</c:v>
                </c:pt>
                <c:pt idx="92">
                  <c:v>0.48867771964172235</c:v>
                </c:pt>
                <c:pt idx="93">
                  <c:v>0.49356476071833738</c:v>
                </c:pt>
                <c:pt idx="94">
                  <c:v>0.49840048616266597</c:v>
                </c:pt>
                <c:pt idx="95">
                  <c:v>0.50318527272778868</c:v>
                </c:pt>
                <c:pt idx="96">
                  <c:v>0.50791950725380863</c:v>
                </c:pt>
                <c:pt idx="97">
                  <c:v>0.51260358570791165</c:v>
                </c:pt>
                <c:pt idx="98">
                  <c:v>0.51723791228332994</c:v>
                </c:pt>
                <c:pt idx="99">
                  <c:v>0.52182289855290853</c:v>
                </c:pt>
                <c:pt idx="100">
                  <c:v>0.5263589626752152</c:v>
                </c:pt>
                <c:pt idx="101">
                  <c:v>0.5308465286491878</c:v>
                </c:pt>
                <c:pt idx="102">
                  <c:v>0.5352860256149985</c:v>
                </c:pt>
                <c:pt idx="103">
                  <c:v>0.53967788719861465</c:v>
                </c:pt>
                <c:pt idx="104">
                  <c:v>0.54402255089700857</c:v>
                </c:pt>
                <c:pt idx="105">
                  <c:v>0.54832045750225289</c:v>
                </c:pt>
                <c:pt idx="106">
                  <c:v>0.55257205056189862</c:v>
                </c:pt>
                <c:pt idx="107">
                  <c:v>0.55677777587370492</c:v>
                </c:pt>
                <c:pt idx="108">
                  <c:v>0.56093808101269749</c:v>
                </c:pt>
                <c:pt idx="109">
                  <c:v>0.56505341488871563</c:v>
                </c:pt>
                <c:pt idx="110">
                  <c:v>0.56912422733268775</c:v>
                </c:pt>
                <c:pt idx="111">
                  <c:v>0.57315096870999749</c:v>
                </c:pt>
                <c:pt idx="112">
                  <c:v>0.57713408955937162</c:v>
                </c:pt>
                <c:pt idx="113">
                  <c:v>0.58107404025582399</c:v>
                </c:pt>
                <c:pt idx="114">
                  <c:v>0.58497127069628962</c:v>
                </c:pt>
                <c:pt idx="115">
                  <c:v>0.58882623000661949</c:v>
                </c:pt>
                <c:pt idx="116">
                  <c:v>0.5926393662687266</c:v>
                </c:pt>
                <c:pt idx="117">
                  <c:v>0.59641112626671156</c:v>
                </c:pt>
                <c:pt idx="118">
                  <c:v>0.60014195525090064</c:v>
                </c:pt>
                <c:pt idx="119">
                  <c:v>0.60383229671864169</c:v>
                </c:pt>
                <c:pt idx="120">
                  <c:v>0.60748259221121559</c:v>
                </c:pt>
                <c:pt idx="121">
                  <c:v>0.61109328112542161</c:v>
                </c:pt>
                <c:pt idx="122">
                  <c:v>0.61466480053949635</c:v>
                </c:pt>
                <c:pt idx="123">
                  <c:v>0.61819758505208111</c:v>
                </c:pt>
                <c:pt idx="124">
                  <c:v>0.62169206663414134</c:v>
                </c:pt>
                <c:pt idx="125">
                  <c:v>0.62514867449195965</c:v>
                </c:pt>
                <c:pt idx="126">
                  <c:v>0.62856783494202428</c:v>
                </c:pt>
                <c:pt idx="127">
                  <c:v>0.63194997129574493</c:v>
                </c:pt>
                <c:pt idx="128">
                  <c:v>0.63529550375422505</c:v>
                </c:pt>
                <c:pt idx="129">
                  <c:v>0.63860484931246464</c:v>
                </c:pt>
                <c:pt idx="130">
                  <c:v>0.64187842167193665</c:v>
                </c:pt>
                <c:pt idx="131">
                  <c:v>0.645116631161606</c:v>
                </c:pt>
                <c:pt idx="132">
                  <c:v>0.64831988466656765</c:v>
                </c:pt>
                <c:pt idx="133">
                  <c:v>0.65148858556393452</c:v>
                </c:pt>
                <c:pt idx="134">
                  <c:v>0.65462313366559632</c:v>
                </c:pt>
                <c:pt idx="135">
                  <c:v>0.65772392516715161</c:v>
                </c:pt>
                <c:pt idx="136">
                  <c:v>0.66079135260344568</c:v>
                </c:pt>
                <c:pt idx="137">
                  <c:v>0.66382580480882691</c:v>
                </c:pt>
                <c:pt idx="138">
                  <c:v>0.66682766688371908</c:v>
                </c:pt>
                <c:pt idx="139">
                  <c:v>0.66979732016543914</c:v>
                </c:pt>
                <c:pt idx="140">
                  <c:v>0.67273514220404695</c:v>
                </c:pt>
                <c:pt idx="141">
                  <c:v>0.67564150674243806</c:v>
                </c:pt>
                <c:pt idx="142">
                  <c:v>0.67851678370061141</c:v>
                </c:pt>
                <c:pt idx="143">
                  <c:v>0.68136133916389963</c:v>
                </c:pt>
                <c:pt idx="144">
                  <c:v>0.68417553537442677</c:v>
                </c:pt>
                <c:pt idx="145">
                  <c:v>0.68695973072636329</c:v>
                </c:pt>
                <c:pt idx="146">
                  <c:v>0.68971427976419963</c:v>
                </c:pt>
                <c:pt idx="147">
                  <c:v>0.692439533183837</c:v>
                </c:pt>
                <c:pt idx="148">
                  <c:v>0.69513583783653665</c:v>
                </c:pt>
                <c:pt idx="149">
                  <c:v>0.69780353673556361</c:v>
                </c:pt>
                <c:pt idx="150">
                  <c:v>0.70044296906495307</c:v>
                </c:pt>
                <c:pt idx="151">
                  <c:v>0.703054470190834</c:v>
                </c:pt>
                <c:pt idx="152">
                  <c:v>0.70563837167442689</c:v>
                </c:pt>
                <c:pt idx="153">
                  <c:v>0.70819500128745283</c:v>
                </c:pt>
                <c:pt idx="154">
                  <c:v>0.7107246830290338</c:v>
                </c:pt>
                <c:pt idx="155">
                  <c:v>0.71322773714420062</c:v>
                </c:pt>
                <c:pt idx="156">
                  <c:v>0.7157044801442326</c:v>
                </c:pt>
                <c:pt idx="157">
                  <c:v>0.71815522482820482</c:v>
                </c:pt>
                <c:pt idx="158">
                  <c:v>0.72058028030587395</c:v>
                </c:pt>
                <c:pt idx="159">
                  <c:v>0.7229799520218807</c:v>
                </c:pt>
                <c:pt idx="160">
                  <c:v>0.72535454178089287</c:v>
                </c:pt>
                <c:pt idx="161">
                  <c:v>0.72770434777409965</c:v>
                </c:pt>
                <c:pt idx="162">
                  <c:v>0.73002966460622265</c:v>
                </c:pt>
                <c:pt idx="163">
                  <c:v>0.7323307833237086</c:v>
                </c:pt>
                <c:pt idx="164">
                  <c:v>0.73460799144360034</c:v>
                </c:pt>
                <c:pt idx="165">
                  <c:v>0.73686157298296751</c:v>
                </c:pt>
                <c:pt idx="166">
                  <c:v>0.73909180848943734</c:v>
                </c:pt>
                <c:pt idx="167">
                  <c:v>0.74129897507155595</c:v>
                </c:pt>
                <c:pt idx="168">
                  <c:v>0.74348334643053104</c:v>
                </c:pt>
                <c:pt idx="169">
                  <c:v>0.74564519289170172</c:v>
                </c:pt>
                <c:pt idx="170">
                  <c:v>0.74778478143676186</c:v>
                </c:pt>
                <c:pt idx="171">
                  <c:v>0.74990237573645258</c:v>
                </c:pt>
                <c:pt idx="172">
                  <c:v>0.75199823618324213</c:v>
                </c:pt>
                <c:pt idx="173">
                  <c:v>0.75407261992438823</c:v>
                </c:pt>
                <c:pt idx="174">
                  <c:v>0.75612578089546567</c:v>
                </c:pt>
                <c:pt idx="175">
                  <c:v>0.75815796985372708</c:v>
                </c:pt>
                <c:pt idx="176">
                  <c:v>0.76016943441176565</c:v>
                </c:pt>
                <c:pt idx="177">
                  <c:v>0.76216041907127863</c:v>
                </c:pt>
                <c:pt idx="178">
                  <c:v>0.76413116525698555</c:v>
                </c:pt>
                <c:pt idx="179">
                  <c:v>0.76608191135044434</c:v>
                </c:pt>
                <c:pt idx="180">
                  <c:v>0.76801289272393714</c:v>
                </c:pt>
                <c:pt idx="181">
                  <c:v>0.76992434177450964</c:v>
                </c:pt>
                <c:pt idx="182">
                  <c:v>0.77181648795770152</c:v>
                </c:pt>
                <c:pt idx="183">
                  <c:v>0.77368955782144977</c:v>
                </c:pt>
                <c:pt idx="184">
                  <c:v>0.77554377503975069</c:v>
                </c:pt>
                <c:pt idx="185">
                  <c:v>0.77737936044643763</c:v>
                </c:pt>
                <c:pt idx="186">
                  <c:v>0.77919653206860606</c:v>
                </c:pt>
                <c:pt idx="187">
                  <c:v>0.78099550515993132</c:v>
                </c:pt>
                <c:pt idx="188">
                  <c:v>0.78277649223420065</c:v>
                </c:pt>
                <c:pt idx="189">
                  <c:v>0.78453970309807564</c:v>
                </c:pt>
                <c:pt idx="190">
                  <c:v>0.78628534488418822</c:v>
                </c:pt>
                <c:pt idx="191">
                  <c:v>0.78801362208379222</c:v>
                </c:pt>
                <c:pt idx="192">
                  <c:v>0.78972473657923659</c:v>
                </c:pt>
                <c:pt idx="193">
                  <c:v>0.79141888767631152</c:v>
                </c:pt>
                <c:pt idx="194">
                  <c:v>0.79309627213633882</c:v>
                </c:pt>
                <c:pt idx="195">
                  <c:v>0.79475708420790736</c:v>
                </c:pt>
                <c:pt idx="196">
                  <c:v>0.79640151565854345</c:v>
                </c:pt>
                <c:pt idx="197">
                  <c:v>0.79802975580595858</c:v>
                </c:pt>
                <c:pt idx="198">
                  <c:v>0.79964199154929161</c:v>
                </c:pt>
                <c:pt idx="199">
                  <c:v>0.80123840739968921</c:v>
                </c:pt>
                <c:pt idx="200">
                  <c:v>0.80281918551104958</c:v>
                </c:pt>
                <c:pt idx="201">
                  <c:v>0.80438450571019959</c:v>
                </c:pt>
                <c:pt idx="202">
                  <c:v>0.80593454552689692</c:v>
                </c:pt>
                <c:pt idx="203">
                  <c:v>0.80746948022346343</c:v>
                </c:pt>
                <c:pt idx="204">
                  <c:v>0.80898948282429184</c:v>
                </c:pt>
                <c:pt idx="205">
                  <c:v>0.81049472414490609</c:v>
                </c:pt>
                <c:pt idx="206">
                  <c:v>0.81198537282079064</c:v>
                </c:pt>
                <c:pt idx="207">
                  <c:v>0.81346159533591356</c:v>
                </c:pt>
                <c:pt idx="208">
                  <c:v>0.81492355605094902</c:v>
                </c:pt>
                <c:pt idx="209">
                  <c:v>0.81637141723120465</c:v>
                </c:pt>
                <c:pt idx="210">
                  <c:v>0.81780533907420061</c:v>
                </c:pt>
                <c:pt idx="211">
                  <c:v>0.8192254797370303</c:v>
                </c:pt>
                <c:pt idx="212">
                  <c:v>0.82063199536336862</c:v>
                </c:pt>
                <c:pt idx="213">
                  <c:v>0.82202504011013455</c:v>
                </c:pt>
                <c:pt idx="214">
                  <c:v>0.8234047661738606</c:v>
                </c:pt>
                <c:pt idx="215">
                  <c:v>0.82477132381690876</c:v>
                </c:pt>
                <c:pt idx="216">
                  <c:v>0.82612486139313268</c:v>
                </c:pt>
                <c:pt idx="217">
                  <c:v>0.8274655253733475</c:v>
                </c:pt>
                <c:pt idx="218">
                  <c:v>0.82879346037064483</c:v>
                </c:pt>
                <c:pt idx="219">
                  <c:v>0.83010880916510865</c:v>
                </c:pt>
                <c:pt idx="220">
                  <c:v>0.8314117127284617</c:v>
                </c:pt>
                <c:pt idx="221">
                  <c:v>0.83270231024831465</c:v>
                </c:pt>
                <c:pt idx="222">
                  <c:v>0.83398073915213211</c:v>
                </c:pt>
                <c:pt idx="223">
                  <c:v>0.83524713513090487</c:v>
                </c:pt>
                <c:pt idx="224">
                  <c:v>0.83650163216252993</c:v>
                </c:pt>
                <c:pt idx="225">
                  <c:v>0.83774436253483253</c:v>
                </c:pt>
                <c:pt idx="226">
                  <c:v>0.83897545686841912</c:v>
                </c:pt>
                <c:pt idx="227">
                  <c:v>0.84019504413911772</c:v>
                </c:pt>
                <c:pt idx="228">
                  <c:v>0.84140325170021657</c:v>
                </c:pt>
                <c:pt idx="229">
                  <c:v>0.84260020530439939</c:v>
                </c:pt>
                <c:pt idx="230">
                  <c:v>0.8437860291252095</c:v>
                </c:pt>
                <c:pt idx="231">
                  <c:v>0.84496084577865249</c:v>
                </c:pt>
                <c:pt idx="232">
                  <c:v>0.84612477634406569</c:v>
                </c:pt>
                <c:pt idx="233">
                  <c:v>0.84727794038492288</c:v>
                </c:pt>
                <c:pt idx="234">
                  <c:v>0.84842045596950055</c:v>
                </c:pt>
                <c:pt idx="235">
                  <c:v>0.849552439690898</c:v>
                </c:pt>
                <c:pt idx="236">
                  <c:v>0.85067400668718529</c:v>
                </c:pt>
                <c:pt idx="237">
                  <c:v>0.85178527066095999</c:v>
                </c:pt>
                <c:pt idx="238">
                  <c:v>0.85288634389892459</c:v>
                </c:pt>
                <c:pt idx="239">
                  <c:v>0.85397733729098546</c:v>
                </c:pt>
                <c:pt idx="240">
                  <c:v>0.85505836034909144</c:v>
                </c:pt>
                <c:pt idx="241">
                  <c:v>0.8561295212260176</c:v>
                </c:pt>
                <c:pt idx="242">
                  <c:v>0.85719092673373165</c:v>
                </c:pt>
                <c:pt idx="243">
                  <c:v>0.85824268236150403</c:v>
                </c:pt>
                <c:pt idx="244">
                  <c:v>0.85928489229380534</c:v>
                </c:pt>
                <c:pt idx="245">
                  <c:v>0.86031765942796856</c:v>
                </c:pt>
                <c:pt idx="246">
                  <c:v>0.86134108539172671</c:v>
                </c:pt>
                <c:pt idx="247">
                  <c:v>0.86235527056020078</c:v>
                </c:pt>
                <c:pt idx="248">
                  <c:v>0.86336031407282621</c:v>
                </c:pt>
                <c:pt idx="249">
                  <c:v>0.86435631385030198</c:v>
                </c:pt>
                <c:pt idx="250">
                  <c:v>0.86534336661079192</c:v>
                </c:pt>
                <c:pt idx="251">
                  <c:v>0.8663215678862225</c:v>
                </c:pt>
                <c:pt idx="252">
                  <c:v>0.86729101203846104</c:v>
                </c:pt>
                <c:pt idx="253">
                  <c:v>0.86825179227480953</c:v>
                </c:pt>
                <c:pt idx="254">
                  <c:v>0.86920400066386017</c:v>
                </c:pt>
                <c:pt idx="255">
                  <c:v>0.87014772815066666</c:v>
                </c:pt>
                <c:pt idx="256">
                  <c:v>0.8710830645719817</c:v>
                </c:pt>
                <c:pt idx="257">
                  <c:v>0.87201009867109391</c:v>
                </c:pt>
                <c:pt idx="258">
                  <c:v>0.87292891811254714</c:v>
                </c:pt>
                <c:pt idx="259">
                  <c:v>0.87383960949672146</c:v>
                </c:pt>
                <c:pt idx="260">
                  <c:v>0.87474225837407904</c:v>
                </c:pt>
                <c:pt idx="261">
                  <c:v>0.87563694925923086</c:v>
                </c:pt>
                <c:pt idx="262">
                  <c:v>0.87652376564495549</c:v>
                </c:pt>
                <c:pt idx="263">
                  <c:v>0.87740279001575849</c:v>
                </c:pt>
                <c:pt idx="264">
                  <c:v>0.87827410386146842</c:v>
                </c:pt>
                <c:pt idx="265">
                  <c:v>0.87913778769053463</c:v>
                </c:pt>
                <c:pt idx="266">
                  <c:v>0.87999392104316065</c:v>
                </c:pt>
                <c:pt idx="267">
                  <c:v>0.88084258250424552</c:v>
                </c:pt>
                <c:pt idx="268">
                  <c:v>0.88168384971614056</c:v>
                </c:pt>
                <c:pt idx="269">
                  <c:v>0.88251779939124031</c:v>
                </c:pt>
                <c:pt idx="270">
                  <c:v>0.8833445073244437</c:v>
                </c:pt>
                <c:pt idx="271">
                  <c:v>0.88416404840517671</c:v>
                </c:pt>
                <c:pt idx="272">
                  <c:v>0.88497649662970812</c:v>
                </c:pt>
                <c:pt idx="273">
                  <c:v>0.8857819251128195</c:v>
                </c:pt>
                <c:pt idx="274">
                  <c:v>0.88658040609969269</c:v>
                </c:pt>
                <c:pt idx="275">
                  <c:v>0.88737201097730956</c:v>
                </c:pt>
                <c:pt idx="276">
                  <c:v>0.88815681028591853</c:v>
                </c:pt>
                <c:pt idx="277">
                  <c:v>0.88893487373021551</c:v>
                </c:pt>
                <c:pt idx="278">
                  <c:v>0.88970627019043269</c:v>
                </c:pt>
                <c:pt idx="279">
                  <c:v>0.89047106773322549</c:v>
                </c:pt>
                <c:pt idx="280">
                  <c:v>0.89122933362243162</c:v>
                </c:pt>
                <c:pt idx="281">
                  <c:v>0.89198113432965809</c:v>
                </c:pt>
                <c:pt idx="282">
                  <c:v>0.89272653554473769</c:v>
                </c:pt>
                <c:pt idx="283">
                  <c:v>0.89346560218601967</c:v>
                </c:pt>
                <c:pt idx="284">
                  <c:v>0.89419839841052384</c:v>
                </c:pt>
                <c:pt idx="285">
                  <c:v>0.89492498762394768</c:v>
                </c:pt>
                <c:pt idx="286">
                  <c:v>0.89564543249056427</c:v>
                </c:pt>
                <c:pt idx="287">
                  <c:v>0.89635979494278606</c:v>
                </c:pt>
                <c:pt idx="288">
                  <c:v>0.89706813619107661</c:v>
                </c:pt>
                <c:pt idx="289">
                  <c:v>0.89777051673309316</c:v>
                </c:pt>
                <c:pt idx="290">
                  <c:v>0.89846699636308269</c:v>
                </c:pt>
                <c:pt idx="291">
                  <c:v>0.89915763418120731</c:v>
                </c:pt>
                <c:pt idx="292">
                  <c:v>0.89984248860242522</c:v>
                </c:pt>
                <c:pt idx="293">
                  <c:v>0.90052161736552394</c:v>
                </c:pt>
                <c:pt idx="294">
                  <c:v>0.90119507754182693</c:v>
                </c:pt>
                <c:pt idx="295">
                  <c:v>0.90186292554397518</c:v>
                </c:pt>
                <c:pt idx="296">
                  <c:v>0.90252521713446165</c:v>
                </c:pt>
                <c:pt idx="297">
                  <c:v>0.9031820074339707</c:v>
                </c:pt>
                <c:pt idx="298">
                  <c:v>0.90383335092980044</c:v>
                </c:pt>
                <c:pt idx="299">
                  <c:v>0.9044793014839998</c:v>
                </c:pt>
                <c:pt idx="300">
                  <c:v>0.9051199123414676</c:v>
                </c:pt>
                <c:pt idx="301">
                  <c:v>0.90575523613791764</c:v>
                </c:pt>
                <c:pt idx="302">
                  <c:v>0.90638532490771373</c:v>
                </c:pt>
                <c:pt idx="303">
                  <c:v>0.90701023009170378</c:v>
                </c:pt>
                <c:pt idx="304">
                  <c:v>0.90763000254469528</c:v>
                </c:pt>
                <c:pt idx="305">
                  <c:v>0.90824469254309015</c:v>
                </c:pt>
                <c:pt idx="306">
                  <c:v>0.90885434979226387</c:v>
                </c:pt>
                <c:pt idx="307">
                  <c:v>0.90945902343405205</c:v>
                </c:pt>
                <c:pt idx="308">
                  <c:v>0.91005876205363168</c:v>
                </c:pt>
                <c:pt idx="309">
                  <c:v>0.91065361368692765</c:v>
                </c:pt>
                <c:pt idx="310">
                  <c:v>0.91124362582744856</c:v>
                </c:pt>
                <c:pt idx="311">
                  <c:v>0.91182884543339104</c:v>
                </c:pt>
                <c:pt idx="312">
                  <c:v>0.91240931893418575</c:v>
                </c:pt>
                <c:pt idx="313">
                  <c:v>0.91298509223753022</c:v>
                </c:pt>
                <c:pt idx="314">
                  <c:v>0.91355621073573656</c:v>
                </c:pt>
                <c:pt idx="315">
                  <c:v>0.91412271931249811</c:v>
                </c:pt>
                <c:pt idx="316">
                  <c:v>0.91468466234920065</c:v>
                </c:pt>
                <c:pt idx="317">
                  <c:v>0.91524208373121396</c:v>
                </c:pt>
                <c:pt idx="318">
                  <c:v>0.91579502685449665</c:v>
                </c:pt>
                <c:pt idx="319">
                  <c:v>0.91634353463123552</c:v>
                </c:pt>
                <c:pt idx="320">
                  <c:v>0.9168876494964916</c:v>
                </c:pt>
                <c:pt idx="321">
                  <c:v>0.91742741341385292</c:v>
                </c:pt>
                <c:pt idx="322">
                  <c:v>0.91796286788143056</c:v>
                </c:pt>
                <c:pt idx="323">
                  <c:v>0.918494053937845</c:v>
                </c:pt>
                <c:pt idx="324">
                  <c:v>0.91902101216783005</c:v>
                </c:pt>
                <c:pt idx="325">
                  <c:v>0.9195437827079006</c:v>
                </c:pt>
                <c:pt idx="326">
                  <c:v>0.9200624052522004</c:v>
                </c:pt>
                <c:pt idx="327">
                  <c:v>0.92057691905772332</c:v>
                </c:pt>
                <c:pt idx="328">
                  <c:v>0.92108736294993776</c:v>
                </c:pt>
                <c:pt idx="329">
                  <c:v>0.92159377532814502</c:v>
                </c:pt>
                <c:pt idx="330">
                  <c:v>0.92209619417071831</c:v>
                </c:pt>
                <c:pt idx="331">
                  <c:v>0.92259465704041965</c:v>
                </c:pt>
                <c:pt idx="332">
                  <c:v>0.92308920108950065</c:v>
                </c:pt>
                <c:pt idx="333">
                  <c:v>0.92357986306481465</c:v>
                </c:pt>
                <c:pt idx="334">
                  <c:v>0.92406667931277553</c:v>
                </c:pt>
                <c:pt idx="335">
                  <c:v>0.92454968578442587</c:v>
                </c:pt>
                <c:pt idx="336">
                  <c:v>0.92502891804020004</c:v>
                </c:pt>
                <c:pt idx="337">
                  <c:v>0.92550441125479521</c:v>
                </c:pt>
                <c:pt idx="338">
                  <c:v>0.92597620022187765</c:v>
                </c:pt>
                <c:pt idx="339">
                  <c:v>0.92644431935885363</c:v>
                </c:pt>
                <c:pt idx="340">
                  <c:v>0.92690880271139564</c:v>
                </c:pt>
                <c:pt idx="341">
                  <c:v>0.92736968395803943</c:v>
                </c:pt>
                <c:pt idx="342">
                  <c:v>0.92782699641469479</c:v>
                </c:pt>
                <c:pt idx="343">
                  <c:v>0.92828077303899681</c:v>
                </c:pt>
                <c:pt idx="344">
                  <c:v>0.9287310464348536</c:v>
                </c:pt>
                <c:pt idx="345">
                  <c:v>0.92917784885651777</c:v>
                </c:pt>
                <c:pt idx="346">
                  <c:v>0.92962121221313421</c:v>
                </c:pt>
                <c:pt idx="347">
                  <c:v>0.93006116807255457</c:v>
                </c:pt>
                <c:pt idx="348">
                  <c:v>0.93049774766595528</c:v>
                </c:pt>
                <c:pt idx="349">
                  <c:v>0.93093098189151346</c:v>
                </c:pt>
                <c:pt idx="350">
                  <c:v>0.93136090131863836</c:v>
                </c:pt>
                <c:pt idx="351">
                  <c:v>0.93178753619190591</c:v>
                </c:pt>
                <c:pt idx="352">
                  <c:v>0.93221091643499165</c:v>
                </c:pt>
                <c:pt idx="353">
                  <c:v>0.93263107165451808</c:v>
                </c:pt>
                <c:pt idx="354">
                  <c:v>0.93304803114386659</c:v>
                </c:pt>
                <c:pt idx="355">
                  <c:v>0.93346182388700338</c:v>
                </c:pt>
                <c:pt idx="356">
                  <c:v>0.93387247856218891</c:v>
                </c:pt>
                <c:pt idx="357">
                  <c:v>0.93428002354550965</c:v>
                </c:pt>
                <c:pt idx="358">
                  <c:v>0.93468448691471362</c:v>
                </c:pt>
                <c:pt idx="359">
                  <c:v>0.93508589645260864</c:v>
                </c:pt>
                <c:pt idx="360">
                  <c:v>0.93548427965065839</c:v>
                </c:pt>
                <c:pt idx="361">
                  <c:v>0.93587966371244968</c:v>
                </c:pt>
                <c:pt idx="362">
                  <c:v>0.93627207555711478</c:v>
                </c:pt>
                <c:pt idx="363">
                  <c:v>0.93666154182270855</c:v>
                </c:pt>
                <c:pt idx="364">
                  <c:v>0.93704808886960866</c:v>
                </c:pt>
                <c:pt idx="365">
                  <c:v>0.93743174278368424</c:v>
                </c:pt>
                <c:pt idx="366">
                  <c:v>0.93781252937967396</c:v>
                </c:pt>
                <c:pt idx="367">
                  <c:v>0.93819047420433765</c:v>
                </c:pt>
                <c:pt idx="368">
                  <c:v>0.93856560253960863</c:v>
                </c:pt>
                <c:pt idx="369">
                  <c:v>0.93893793940576853</c:v>
                </c:pt>
                <c:pt idx="370">
                  <c:v>0.93930750956448261</c:v>
                </c:pt>
                <c:pt idx="371">
                  <c:v>0.93967433752188811</c:v>
                </c:pt>
                <c:pt idx="372">
                  <c:v>0.94003844753149324</c:v>
                </c:pt>
                <c:pt idx="373">
                  <c:v>0.94039986359730265</c:v>
                </c:pt>
                <c:pt idx="374">
                  <c:v>0.9407586094766327</c:v>
                </c:pt>
                <c:pt idx="375">
                  <c:v>0.94111470868301961</c:v>
                </c:pt>
                <c:pt idx="376">
                  <c:v>0.94146818448906056</c:v>
                </c:pt>
                <c:pt idx="377">
                  <c:v>0.94181905992925841</c:v>
                </c:pt>
                <c:pt idx="378">
                  <c:v>0.94216735780273453</c:v>
                </c:pt>
                <c:pt idx="379">
                  <c:v>0.94251310067608651</c:v>
                </c:pt>
                <c:pt idx="380">
                  <c:v>0.94285631088591759</c:v>
                </c:pt>
                <c:pt idx="381">
                  <c:v>0.94319701054166172</c:v>
                </c:pt>
                <c:pt idx="382">
                  <c:v>0.94353522152813973</c:v>
                </c:pt>
                <c:pt idx="383">
                  <c:v>0.94387096550819438</c:v>
                </c:pt>
                <c:pt idx="384">
                  <c:v>0.94420426392516577</c:v>
                </c:pt>
                <c:pt idx="385">
                  <c:v>0.94453513800560251</c:v>
                </c:pt>
                <c:pt idx="386">
                  <c:v>0.94486360876158415</c:v>
                </c:pt>
                <c:pt idx="387">
                  <c:v>0.94518969699329392</c:v>
                </c:pt>
                <c:pt idx="388">
                  <c:v>0.94551342329135457</c:v>
                </c:pt>
                <c:pt idx="389">
                  <c:v>0.94583480803941533</c:v>
                </c:pt>
                <c:pt idx="390">
                  <c:v>0.94615387141628493</c:v>
                </c:pt>
                <c:pt idx="391">
                  <c:v>0.94647063339853088</c:v>
                </c:pt>
                <c:pt idx="392">
                  <c:v>0.94678511376249563</c:v>
                </c:pt>
                <c:pt idx="393">
                  <c:v>0.9470973320869277</c:v>
                </c:pt>
                <c:pt idx="394">
                  <c:v>0.94740730775493143</c:v>
                </c:pt>
                <c:pt idx="395">
                  <c:v>0.94771505995640393</c:v>
                </c:pt>
                <c:pt idx="396">
                  <c:v>0.94802060769007834</c:v>
                </c:pt>
                <c:pt idx="397">
                  <c:v>0.94832396976573019</c:v>
                </c:pt>
                <c:pt idx="398">
                  <c:v>0.94862516480651293</c:v>
                </c:pt>
                <c:pt idx="399">
                  <c:v>0.94892421125075377</c:v>
                </c:pt>
              </c:numCache>
            </c:numRef>
          </c:yVal>
          <c:smooth val="1"/>
        </c:ser>
        <c:dLbls>
          <c:showBubbleSize val="0"/>
          <c:showPercent val="0"/>
          <c:showSerName val="0"/>
          <c:showCatName val="0"/>
          <c:showVal val="0"/>
          <c:showLegendKey val="0"/>
        </c:dLbls>
        <c:axId val="3"/>
        <c:axId val="4"/>
      </c:scatterChart>
      <c:valAx>
        <c:axId val="3"/>
        <c:scaling>
          <c:orientation val="minMax"/>
          <c:max val="20"/>
        </c:scaling>
        <c:delete val="0"/>
        <c:axPos val="b"/>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r>
                  <a:rPr dirty="0" lang="en-US">
                    <a:uFillTx/>
                  </a:rPr>
                  <a:t>Inundation</a:t>
                </a:r>
                <a:r>
                  <a:rPr baseline="0" dirty="0" lang="en-US">
                    <a:uFillTx/>
                  </a:rPr>
                  <a:t> depth </a:t>
                </a:r>
                <a:r>
                  <a:rPr dirty="0" lang="en-US">
                    <a:uFillTx/>
                  </a:rPr>
                  <a:t>(m)</a:t>
                </a:r>
              </a:p>
            </c:rich>
          </c:tx>
          <c:overlay val="0"/>
        </c:title>
        <c:numFmt formatCode="General" sourceLinked="0"/>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4"/>
        <c:crosses val="autoZero"/>
        <c:crossBetween val="midCat"/>
        <c:majorUnit val="5"/>
      </c:valAx>
      <c:valAx>
        <c:axId val="4"/>
        <c:scaling>
          <c:orientation val="minMax"/>
          <c:max val="1"/>
          <c:min val="0"/>
        </c:scaling>
        <c:delete val="0"/>
        <c:axPos val="l"/>
        <c:majorGridlines>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noFill/>
            </a:ln>
          </c:spPr>
        </c:majorGridlines>
        <c:title>
          <c:tx>
            <c:rich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rot="-5400000" vert="horz"/>
              <a:lstStyle/>
              <a:p>
                <a:pPr>
                  <a:defRPr lang="ja-JP">
                    <a:uFillTx/>
                  </a:defRPr>
                </a:pPr>
                <a:r>
                  <a:rPr dirty="0" lang="en-US">
                    <a:uFillTx/>
                  </a:rPr>
                  <a:t>Damage</a:t>
                </a:r>
                <a:r>
                  <a:rPr baseline="0" dirty="0" lang="en-US">
                    <a:uFillTx/>
                  </a:rPr>
                  <a:t> probability</a:t>
                </a:r>
                <a:endParaRPr dirty="0" lang="en-US">
                  <a:uFillTx/>
                </a:endParaRPr>
              </a:p>
            </c:rich>
          </c:tx>
          <c:layout>
            <c:manualLayout>
              <c:xMode val="edge"/>
              <c:yMode val="edge"/>
              <c:x val="0.0116391870348624"/>
              <c:y val="0.0883932633420846"/>
            </c:manualLayout>
          </c:layout>
          <c:overlay val="0"/>
        </c:title>
        <c:numFmt formatCode="#,##0.0" sourceLinked="0"/>
        <c:majorTickMark val="out"/>
        <c:minorTickMark val="none"/>
        <c:tickLblPos val="nextTo"/>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crossAx val="3"/>
        <c:crosses val="autoZero"/>
        <c:crossBetween val="midCat"/>
        <c:majorUnit val="0.2"/>
      </c:valA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solidFill>
            <a:schemeClr val="tx1"/>
          </a:solidFill>
        </a:ln>
      </c:spPr>
    </c:plotArea>
    <c:legend>
      <c:legendPos val="t"/>
      <c:legendEntry>
        <c:idx val="0"/>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sz="900">
                <a:uFillTx/>
              </a:defRPr>
            </a:pPr>
            <a:endParaRPr lang="ja-JP">
              <a:uFillTx/>
            </a:endParaRPr>
          </a:p>
        </c:txPr>
      </c:legendEntry>
      <c:layout>
        <c:manualLayout>
          <c:xMode val="edge"/>
          <c:yMode val="edge"/>
          <c:x val="0.453066811224771"/>
          <c:y val="0.433333333333333"/>
          <c:w val="0.465785143356751"/>
          <c:h val="0.246824146981627"/>
        </c:manualLayout>
      </c:layout>
      <c:overlay val="0"/>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lang="ja-JP">
              <a:uFillTx/>
            </a:defRPr>
          </a:pPr>
          <a:endParaRPr lang="ja-JP">
            <a:uFillTx/>
          </a:endParaRPr>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0.08659</cdr:x>
      <cdr:y>0.03448</cdr:y>
    </cdr:from>
    <cdr:to>
      <cdr:x>0.67233</cdr:x>
      <cdr:y>0.39655</cdr:y>
    </cdr:to>
    <cdr:cxnSp macro="">
      <cdr:nvCxnSpPr>
        <cdr:cNvPr id="2" name="Straight Connector 1">
          <a:extLst xmlns:a="http://schemas.openxmlformats.org/drawingml/2006/main">
            <a:ext uri="{FF2B5EF4-FFF2-40B4-BE49-F238E27FC236}">
              <a16:creationId xmlns:a16="http://schemas.microsoft.com/office/drawing/2014/main" id="{78E8D2A1-B25D-45B5-BBF0-521A10632EC4}"/>
            </a:ext>
          </a:extLst>
        </cdr:cNvPr>
        <cdr:cNvCxnSpPr/>
      </cdr:nvCxnSpPr>
      <cdr:spPr>
        <a:xfrm xmlns:a="http://schemas.openxmlformats.org/drawingml/2006/main" flipV="1">
          <a:off x="485775" y="95250"/>
          <a:ext cx="3286125" cy="1000125"/>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lt1"/>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hape 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Google Shape;3;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hd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4437947"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lvl1pPr algn="l" lvl="0" marR="0" rtl="0">
              <a:spcBef>
                <a:spcPts val="0"/>
              </a:spcBef>
              <a:spcAft>
                <a:spcPts val="0"/>
              </a:spcAft>
              <a:buSzPts val="1400"/>
              <a:buNone/>
              <a:defRPr b="0" cap="none" i="0" strike="noStrike" sz="1100" u="none">
                <a:solidFill>
                  <a:schemeClr val="dk1"/>
                </a:solidFill>
                <a:uFillTx/>
                <a:latin typeface="Arial"/>
                <a:ea typeface="Arial"/>
                <a:cs typeface="Arial"/>
                <a:sym typeface="Arial"/>
              </a:defRPr>
            </a:lvl1pPr>
            <a:lvl2pPr algn="l" lvl="1"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2pPr>
            <a:lvl3pPr algn="l" lvl="2"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3pPr>
            <a:lvl4pPr algn="l" lvl="3"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4pPr>
            <a:lvl5pPr algn="l" lvl="4"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5pPr>
            <a:lvl6pPr algn="l" lvl="5"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6pPr>
            <a:lvl7pPr algn="l" lvl="6"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7pPr>
            <a:lvl8pPr algn="l" lvl="7"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8pPr>
            <a:lvl9pPr algn="l" lvl="8"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Google Shape;4;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669" y="0"/>
            <a:ext cx="4436308"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lvl1pPr algn="r" lvl="0" marR="0" rtl="0">
              <a:spcBef>
                <a:spcPts val="0"/>
              </a:spcBef>
              <a:spcAft>
                <a:spcPts val="0"/>
              </a:spcAft>
              <a:buSzPts val="1400"/>
              <a:buNone/>
              <a:defRPr b="0" cap="none" i="0" strike="noStrike" sz="1100" u="none">
                <a:solidFill>
                  <a:schemeClr val="dk1"/>
                </a:solidFill>
                <a:uFillTx/>
                <a:latin typeface="Arial"/>
                <a:ea typeface="Arial"/>
                <a:cs typeface="Arial"/>
                <a:sym typeface="Arial"/>
              </a:defRPr>
            </a:lvl1pPr>
            <a:lvl2pPr algn="l" lvl="1"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2pPr>
            <a:lvl3pPr algn="l" lvl="2"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3pPr>
            <a:lvl4pPr algn="l" lvl="3"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4pPr>
            <a:lvl5pPr algn="l" lvl="4"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5pPr>
            <a:lvl6pPr algn="l" lvl="5"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6pPr>
            <a:lvl7pPr algn="l" lvl="6"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7pPr>
            <a:lvl8pPr algn="l" lvl="7"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8pPr>
            <a:lvl9pPr algn="l" lvl="8"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Google Shape;5;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3"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Google Shape;6;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rmAutofit/>
          </a:bodyPr>
          <a:lstStyle>
            <a:lvl1pPr algn="l" indent="-228600" lvl="0" marL="457200" marR="0" rtl="0">
              <a:spcBef>
                <a:spcPts val="360"/>
              </a:spcBef>
              <a:spcAft>
                <a:spcPts val="0"/>
              </a:spcAft>
              <a:buSzPts val="1400"/>
              <a:buNone/>
              <a:defRPr b="0" cap="none" i="0" strike="noStrike" sz="1200" u="none">
                <a:solidFill>
                  <a:schemeClr val="dk1"/>
                </a:solidFill>
                <a:uFillTx/>
                <a:latin typeface="Arial"/>
                <a:ea typeface="Arial"/>
                <a:cs typeface="Arial"/>
                <a:sym typeface="Arial"/>
              </a:defRPr>
            </a:lvl1pPr>
            <a:lvl2pPr algn="l" indent="-228600" lvl="1" marL="914400" marR="0" rtl="0">
              <a:spcBef>
                <a:spcPts val="360"/>
              </a:spcBef>
              <a:spcAft>
                <a:spcPts val="0"/>
              </a:spcAft>
              <a:buSzPts val="1400"/>
              <a:buNone/>
              <a:defRPr b="0" cap="none" i="0" strike="noStrike" sz="1200" u="none">
                <a:solidFill>
                  <a:schemeClr val="dk1"/>
                </a:solidFill>
                <a:uFillTx/>
                <a:latin typeface="Arial"/>
                <a:ea typeface="Arial"/>
                <a:cs typeface="Arial"/>
                <a:sym typeface="Arial"/>
              </a:defRPr>
            </a:lvl2pPr>
            <a:lvl3pPr algn="l" indent="-228600" lvl="2" marL="1371600" marR="0" rtl="0">
              <a:spcBef>
                <a:spcPts val="360"/>
              </a:spcBef>
              <a:spcAft>
                <a:spcPts val="0"/>
              </a:spcAft>
              <a:buSzPts val="1400"/>
              <a:buNone/>
              <a:defRPr b="0" cap="none" i="0" strike="noStrike" sz="1200" u="none">
                <a:solidFill>
                  <a:schemeClr val="dk1"/>
                </a:solidFill>
                <a:uFillTx/>
                <a:latin typeface="Arial"/>
                <a:ea typeface="Arial"/>
                <a:cs typeface="Arial"/>
                <a:sym typeface="Arial"/>
              </a:defRPr>
            </a:lvl3pPr>
            <a:lvl4pPr algn="l" indent="-228600" lvl="3" marL="1828800" marR="0" rtl="0">
              <a:spcBef>
                <a:spcPts val="360"/>
              </a:spcBef>
              <a:spcAft>
                <a:spcPts val="0"/>
              </a:spcAft>
              <a:buSzPts val="1400"/>
              <a:buNone/>
              <a:defRPr b="0" cap="none" i="0" strike="noStrike" sz="1200" u="none">
                <a:solidFill>
                  <a:schemeClr val="dk1"/>
                </a:solidFill>
                <a:uFillTx/>
                <a:latin typeface="Arial"/>
                <a:ea typeface="Arial"/>
                <a:cs typeface="Arial"/>
                <a:sym typeface="Arial"/>
              </a:defRPr>
            </a:lvl4pPr>
            <a:lvl5pPr algn="l" indent="-228600" lvl="4" marL="2286000" marR="0" rtl="0">
              <a:spcBef>
                <a:spcPts val="360"/>
              </a:spcBef>
              <a:spcAft>
                <a:spcPts val="0"/>
              </a:spcAft>
              <a:buSzPts val="1400"/>
              <a:buNone/>
              <a:defRPr b="0" cap="none" i="0" strike="noStrike" sz="1200" u="none">
                <a:solidFill>
                  <a:schemeClr val="dk1"/>
                </a:solidFill>
                <a:uFillTx/>
                <a:latin typeface="Arial"/>
                <a:ea typeface="Arial"/>
                <a:cs typeface="Arial"/>
                <a:sym typeface="Arial"/>
              </a:defRPr>
            </a:lvl5pPr>
            <a:lvl6pPr algn="l" indent="-228600" lvl="5" marL="2743200" marR="0" rtl="0">
              <a:spcBef>
                <a:spcPts val="0"/>
              </a:spcBef>
              <a:spcAft>
                <a:spcPts val="0"/>
              </a:spcAft>
              <a:buSzPts val="1400"/>
              <a:buNone/>
              <a:defRPr b="0" cap="none" i="0" strike="noStrike" sz="1200" u="none">
                <a:solidFill>
                  <a:schemeClr val="dk1"/>
                </a:solidFill>
                <a:uFillTx/>
                <a:latin typeface="Arial"/>
                <a:ea typeface="Arial"/>
                <a:cs typeface="Arial"/>
                <a:sym typeface="Arial"/>
              </a:defRPr>
            </a:lvl6pPr>
            <a:lvl7pPr algn="l" indent="-228600" lvl="6" marL="3200400" marR="0" rtl="0">
              <a:spcBef>
                <a:spcPts val="0"/>
              </a:spcBef>
              <a:spcAft>
                <a:spcPts val="0"/>
              </a:spcAft>
              <a:buSzPts val="1400"/>
              <a:buNone/>
              <a:defRPr b="0" cap="none" i="0" strike="noStrike" sz="1200" u="none">
                <a:solidFill>
                  <a:schemeClr val="dk1"/>
                </a:solidFill>
                <a:uFillTx/>
                <a:latin typeface="Arial"/>
                <a:ea typeface="Arial"/>
                <a:cs typeface="Arial"/>
                <a:sym typeface="Arial"/>
              </a:defRPr>
            </a:lvl7pPr>
            <a:lvl8pPr algn="l" indent="-228600" lvl="7" marL="3657600" marR="0" rtl="0">
              <a:spcBef>
                <a:spcPts val="0"/>
              </a:spcBef>
              <a:spcAft>
                <a:spcPts val="0"/>
              </a:spcAft>
              <a:buSzPts val="1400"/>
              <a:buNone/>
              <a:defRPr b="0" cap="none" i="0" strike="noStrike" sz="1200" u="none">
                <a:solidFill>
                  <a:schemeClr val="dk1"/>
                </a:solidFill>
                <a:uFillTx/>
                <a:latin typeface="Arial"/>
                <a:ea typeface="Arial"/>
                <a:cs typeface="Arial"/>
                <a:sym typeface="Arial"/>
              </a:defRPr>
            </a:lvl8pPr>
            <a:lvl9pPr algn="l" indent="-228600" lvl="8" marL="4114800" marR="0" rtl="0">
              <a:spcBef>
                <a:spcPts val="0"/>
              </a:spcBef>
              <a:spcAft>
                <a:spcPts val="0"/>
              </a:spcAft>
              <a:buSzPts val="1400"/>
              <a:buNone/>
              <a:defRPr b="0" cap="none" i="0" strike="noStrike" sz="1200" u="none">
                <a:solidFill>
                  <a:schemeClr val="dk1"/>
                </a:solidFill>
                <a:uFillTx/>
                <a:latin typeface="Arial"/>
                <a:ea typeface="Arial"/>
                <a:cs typeface="Arial"/>
                <a:sym typeface="Arial"/>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Google Shape;7;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750602"/>
            <a:ext cx="4437947"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2925" lIns="85875" rIns="85875" spcFirstLastPara="1" tIns="42925" wrap="square">
            <a:noAutofit/>
          </a:bodyPr>
          <a:lstStyle>
            <a:lvl1pPr algn="l" lvl="0" marR="0" rtl="0">
              <a:spcBef>
                <a:spcPts val="0"/>
              </a:spcBef>
              <a:spcAft>
                <a:spcPts val="0"/>
              </a:spcAft>
              <a:buSzPts val="1400"/>
              <a:buNone/>
              <a:defRPr b="0" cap="none" i="0" strike="noStrike" sz="1100" u="none">
                <a:solidFill>
                  <a:schemeClr val="dk1"/>
                </a:solidFill>
                <a:uFillTx/>
                <a:latin typeface="Arial"/>
                <a:ea typeface="Arial"/>
                <a:cs typeface="Arial"/>
                <a:sym typeface="Arial"/>
              </a:defRPr>
            </a:lvl1pPr>
            <a:lvl2pPr algn="l" lvl="1"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2pPr>
            <a:lvl3pPr algn="l" lvl="2"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3pPr>
            <a:lvl4pPr algn="l" lvl="3"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4pPr>
            <a:lvl5pPr algn="l" lvl="4"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5pPr>
            <a:lvl6pPr algn="l" lvl="5"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6pPr>
            <a:lvl7pPr algn="l" lvl="6"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7pPr>
            <a:lvl8pPr algn="l" lvl="7"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8pPr>
            <a:lvl9pPr algn="l" lvl="8"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Google Shape;8;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669" y="6750602"/>
            <a:ext cx="4436308"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2925" lIns="85875" rIns="85875" spcFirstLastPara="1" tIns="42925" wrap="square">
            <a:noAutofit/>
          </a:bodyPr>
          <a:lstStyle/>
          <a:p>
            <a:pPr algn="r" indent="0" lvl="0" marL="0" marR="0" rtl="0">
              <a:spcBef>
                <a:spcPts val="0"/>
              </a:spcBef>
              <a:spcAft>
                <a:spcPts val="0"/>
              </a:spcAft>
              <a:buNone/>
            </a:pPr>
            <a:fld id="{00000000-1234-1234-1234-123412341234}" type="slidenum">
              <a:rPr b="0" cap="none" i="0" lang="en-US" strike="noStrike" sz="1100" u="none">
                <a:solidFill>
                  <a:schemeClr val="dk1"/>
                </a:solidFill>
                <a:uFillTx/>
                <a:latin typeface="Arial"/>
                <a:ea typeface="Arial"/>
                <a:cs typeface="Arial"/>
                <a:sym typeface="Arial"/>
              </a:rPr>
              <a:t>‹#›</a:t>
            </a:fld>
            <a:endParaRPr b="0" cap="none" i="0" strike="noStrike" sz="1100" u="none">
              <a:solidFill>
                <a:schemeClr val="dk1"/>
              </a:solidFill>
              <a:uFillTx/>
              <a:latin typeface="Arial"/>
              <a:ea typeface="Arial"/>
              <a:cs typeface="Arial"/>
              <a:sym typeface="Arial"/>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dk2" folHlink="folHlink" hlink="hlink" tx1="dk1" tx2="lt2"/>
  <p:notes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0.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1.xml.rels><?xml version="1.0" standalone="yes" ?><Relationships xmlns="http://schemas.openxmlformats.org/package/2006/relationships"><Relationship Id="rId1" Target="../slides/slide1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2.xml.rels><?xml version="1.0" standalone="yes" ?><Relationships xmlns="http://schemas.openxmlformats.org/package/2006/relationships"><Relationship Id="rId1" Target="../slides/slide1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3.xml.rels><?xml version="1.0" standalone="yes" ?><Relationships xmlns="http://schemas.openxmlformats.org/package/2006/relationships"><Relationship Id="rId1" Target="../slides/slide1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4.xml.rels><?xml version="1.0" standalone="yes" ?><Relationships xmlns="http://schemas.openxmlformats.org/package/2006/relationships"><Relationship Id="rId1" Target="../slides/slide1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5.xml.rels><?xml version="1.0" standalone="yes" ?><Relationships xmlns="http://schemas.openxmlformats.org/package/2006/relationships"><Relationship Id="rId1" Target="../slides/slide1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6.xml.rels><?xml version="1.0" standalone="yes" ?><Relationships xmlns="http://schemas.openxmlformats.org/package/2006/relationships"><Relationship Id="rId1" Target="../slides/slide1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7.xml.rels><?xml version="1.0" standalone="yes" ?><Relationships xmlns="http://schemas.openxmlformats.org/package/2006/relationships"><Relationship Id="rId1" Target="../slides/slide1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8.xml.rels><?xml version="1.0" standalone="yes" ?><Relationships xmlns="http://schemas.openxmlformats.org/package/2006/relationships"><Relationship Id="rId1" Target="../slides/slide1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9.xml.rels><?xml version="1.0" standalone="yes" ?><Relationships xmlns="http://schemas.openxmlformats.org/package/2006/relationships"><Relationship Id="rId1" Target="../slides/slide1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0.xml.rels><?xml version="1.0" standalone="yes" ?><Relationships xmlns="http://schemas.openxmlformats.org/package/2006/relationships"><Relationship Id="rId1" Target="../slides/slide2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1.xml.rels><?xml version="1.0" standalone="yes" ?><Relationships xmlns="http://schemas.openxmlformats.org/package/2006/relationships"><Relationship Id="rId1" Target="../slides/slide2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2.xml.rels><?xml version="1.0" standalone="yes" ?><Relationships xmlns="http://schemas.openxmlformats.org/package/2006/relationships"><Relationship Id="rId1" Target="../slides/slide2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3.xml.rels><?xml version="1.0" standalone="yes" ?><Relationships xmlns="http://schemas.openxmlformats.org/package/2006/relationships"><Relationship Id="rId1" Target="../slides/slide2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4.xml.rels><?xml version="1.0" standalone="yes" ?><Relationships xmlns="http://schemas.openxmlformats.org/package/2006/relationships"><Relationship Id="rId1" Target="../slides/slide2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5.xml.rels><?xml version="1.0" standalone="yes" ?><Relationships xmlns="http://schemas.openxmlformats.org/package/2006/relationships"><Relationship Id="rId1" Target="../slides/slide2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6.xml.rels><?xml version="1.0" standalone="yes" ?><Relationships xmlns="http://schemas.openxmlformats.org/package/2006/relationships"><Relationship Id="rId1" Target="../slides/slide2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7.xml.rels><?xml version="1.0" standalone="yes" ?><Relationships xmlns="http://schemas.openxmlformats.org/package/2006/relationships"><Relationship Id="rId1" Target="../slides/slide2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8.xml.rels><?xml version="1.0" standalone="yes" ?><Relationships xmlns="http://schemas.openxmlformats.org/package/2006/relationships"><Relationship Id="rId1" Target="../slides/slide2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9.xml.rels><?xml version="1.0" standalone="yes" ?><Relationships xmlns="http://schemas.openxmlformats.org/package/2006/relationships"><Relationship Id="rId1" Target="../slides/slide2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0.xml.rels><?xml version="1.0" standalone="yes" ?><Relationships xmlns="http://schemas.openxmlformats.org/package/2006/relationships"><Relationship Id="rId1" Target="../slides/slide3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1.xml.rels><?xml version="1.0" standalone="yes" ?><Relationships xmlns="http://schemas.openxmlformats.org/package/2006/relationships"><Relationship Id="rId1" Target="../slides/slide3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2.xml.rels><?xml version="1.0" standalone="yes" ?><Relationships xmlns="http://schemas.openxmlformats.org/package/2006/relationships"><Relationship Id="rId1" Target="../slides/slide3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3.xml.rels><?xml version="1.0" standalone="yes" ?><Relationships xmlns="http://schemas.openxmlformats.org/package/2006/relationships"><Relationship Id="rId1" Target="../slides/slide3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4.xml.rels><?xml version="1.0" standalone="yes" ?><Relationships xmlns="http://schemas.openxmlformats.org/package/2006/relationships"><Relationship Id="rId1" Target="../slides/slide3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5.xml.rels><?xml version="1.0" standalone="yes" ?><Relationships xmlns="http://schemas.openxmlformats.org/package/2006/relationships"><Relationship Id="rId1" Target="../slides/slide3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6.xml.rels><?xml version="1.0" standalone="yes" ?><Relationships xmlns="http://schemas.openxmlformats.org/package/2006/relationships"><Relationship Id="rId1" Target="../slides/slide3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7.xml.rels><?xml version="1.0" standalone="yes" ?><Relationships xmlns="http://schemas.openxmlformats.org/package/2006/relationships"><Relationship Id="rId1" Target="../slides/slide3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8.xml.rels><?xml version="1.0" standalone="yes" ?><Relationships xmlns="http://schemas.openxmlformats.org/package/2006/relationships"><Relationship Id="rId1" Target="../slides/slide3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9.xml.rels><?xml version="1.0" standalone="yes" ?><Relationships xmlns="http://schemas.openxmlformats.org/package/2006/relationships"><Relationship Id="rId1" Target="../slides/slide3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0.xml.rels><?xml version="1.0" standalone="yes" ?><Relationships xmlns="http://schemas.openxmlformats.org/package/2006/relationships"><Relationship Id="rId1" Target="../slides/slide4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1.xml.rels><?xml version="1.0" standalone="yes" ?><Relationships xmlns="http://schemas.openxmlformats.org/package/2006/relationships"><Relationship Id="rId1" Target="../slides/slide4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2.xml.rels><?xml version="1.0" standalone="yes" ?><Relationships xmlns="http://schemas.openxmlformats.org/package/2006/relationships"><Relationship Id="rId1" Target="../slides/slide4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3.xml.rels><?xml version="1.0" standalone="yes" ?><Relationships xmlns="http://schemas.openxmlformats.org/package/2006/relationships"><Relationship Id="rId1" Target="../slides/slide4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4.xml.rels><?xml version="1.0" standalone="yes" ?><Relationships xmlns="http://schemas.openxmlformats.org/package/2006/relationships"><Relationship Id="rId1" Target="../slides/slide4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5.xml.rels><?xml version="1.0" standalone="yes" ?><Relationships xmlns="http://schemas.openxmlformats.org/package/2006/relationships"><Relationship Id="rId1" Target="../slides/slide4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6.xml.rels><?xml version="1.0" standalone="yes" ?><Relationships xmlns="http://schemas.openxmlformats.org/package/2006/relationships"><Relationship Id="rId1" Target="../slides/slide4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7.xml.rels><?xml version="1.0" standalone="yes" ?><Relationships xmlns="http://schemas.openxmlformats.org/package/2006/relationships"><Relationship Id="rId1" Target="../slides/slide4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8.xml.rels><?xml version="1.0" standalone="yes" ?><Relationships xmlns="http://schemas.openxmlformats.org/package/2006/relationships"><Relationship Id="rId1" Target="../slides/slide4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9.xml.rels><?xml version="1.0" standalone="yes" ?><Relationships xmlns="http://schemas.openxmlformats.org/package/2006/relationships"><Relationship Id="rId1" Target="../slides/slide4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0.xml.rels><?xml version="1.0" standalone="yes" ?><Relationships xmlns="http://schemas.openxmlformats.org/package/2006/relationships"><Relationship Id="rId1" Target="../slides/slide5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1.xml.rels><?xml version="1.0" standalone="yes" ?><Relationships xmlns="http://schemas.openxmlformats.org/package/2006/relationships"><Relationship Id="rId1" Target="../slides/slide5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2.xml.rels><?xml version="1.0" standalone="yes" ?><Relationships xmlns="http://schemas.openxmlformats.org/package/2006/relationships"><Relationship Id="rId1" Target="../slides/slide5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3.xml.rels><?xml version="1.0" standalone="yes" ?><Relationships xmlns="http://schemas.openxmlformats.org/package/2006/relationships"><Relationship Id="rId1" Target="../slides/slide5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4.xml.rels><?xml version="1.0" standalone="yes" ?><Relationships xmlns="http://schemas.openxmlformats.org/package/2006/relationships"><Relationship Id="rId1" Target="../slides/slide5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5.xml.rels><?xml version="1.0" standalone="yes" ?><Relationships xmlns="http://schemas.openxmlformats.org/package/2006/relationships"><Relationship Id="rId1" Target="../slides/slide5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6.xml.rels><?xml version="1.0" standalone="yes" ?><Relationships xmlns="http://schemas.openxmlformats.org/package/2006/relationships"><Relationship Id="rId1" Target="../slides/slide5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7.xml.rels><?xml version="1.0" standalone="yes" ?><Relationships xmlns="http://schemas.openxmlformats.org/package/2006/relationships"><Relationship Id="rId1" Target="../slides/slide5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8.xml.rels><?xml version="1.0" standalone="yes" ?><Relationships xmlns="http://schemas.openxmlformats.org/package/2006/relationships"><Relationship Id="rId1" Target="../slides/slide5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9.xml.rels><?xml version="1.0" standalone="yes" ?><Relationships xmlns="http://schemas.openxmlformats.org/package/2006/relationships"><Relationship Id="rId1" Target="../slides/slide5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0.xml.rels><?xml version="1.0" standalone="yes" ?><Relationships xmlns="http://schemas.openxmlformats.org/package/2006/relationships"><Relationship Id="rId1" Target="../slides/slide6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1.xml.rels><?xml version="1.0" standalone="yes" ?><Relationships xmlns="http://schemas.openxmlformats.org/package/2006/relationships"><Relationship Id="rId1" Target="../slides/slide6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2.xml.rels><?xml version="1.0" standalone="yes" ?><Relationships xmlns="http://schemas.openxmlformats.org/package/2006/relationships"><Relationship Id="rId1" Target="../slides/slide6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3.xml.rels><?xml version="1.0" standalone="yes" ?><Relationships xmlns="http://schemas.openxmlformats.org/package/2006/relationships"><Relationship Id="rId1" Target="../slides/slide6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4.xml.rels><?xml version="1.0" standalone="yes" ?><Relationships xmlns="http://schemas.openxmlformats.org/package/2006/relationships"><Relationship Id="rId1" Target="../slides/slide6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5.xml.rels><?xml version="1.0" standalone="yes" ?><Relationships xmlns="http://schemas.openxmlformats.org/package/2006/relationships"><Relationship Id="rId1" Target="../slides/slide6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6.xml.rels><?xml version="1.0" standalone="yes" ?><Relationships xmlns="http://schemas.openxmlformats.org/package/2006/relationships"><Relationship Id="rId1" Target="../slides/slide6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7.xml.rels><?xml version="1.0" standalone="yes" ?><Relationships xmlns="http://schemas.openxmlformats.org/package/2006/relationships"><Relationship Id="rId1" Target="../slides/slide6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8.xml.rels><?xml version="1.0" standalone="yes" ?><Relationships xmlns="http://schemas.openxmlformats.org/package/2006/relationships"><Relationship Id="rId1" Target="../slides/slide6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9.xml.rels><?xml version="1.0" standalone="yes" ?><Relationships xmlns="http://schemas.openxmlformats.org/package/2006/relationships"><Relationship Id="rId1" Target="../slides/slide6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0.xml.rels><?xml version="1.0" standalone="yes" ?><Relationships xmlns="http://schemas.openxmlformats.org/package/2006/relationships"><Relationship Id="rId1" Target="../slides/slide7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1.xml.rels><?xml version="1.0" standalone="yes" ?><Relationships xmlns="http://schemas.openxmlformats.org/package/2006/relationships"><Relationship Id="rId1" Target="../slides/slide7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2.xml.rels><?xml version="1.0" standalone="yes" ?><Relationships xmlns="http://schemas.openxmlformats.org/package/2006/relationships"><Relationship Id="rId1" Target="../slides/slide7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xml.rels><?xml version="1.0" standalone="yes" ?><Relationships xmlns="http://schemas.openxmlformats.org/package/2006/relationships"><Relationship Id="rId1" Target="../slides/slide9.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 name="Shape 8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 name="Google Shape;85;p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 name="Google Shape;86;p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rm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 name="Google Shape;87;p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669" y="6750602"/>
            <a:ext cx="4436308"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2925" lIns="85875" rIns="85875" spcFirstLastPara="1" tIns="42925"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7" name="Shape 27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8" name="Google Shape;278;p1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9" name="Google Shape;279;p1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5" name="Shape 28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6" name="Google Shape;286;p1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7" name="Google Shape;287;p1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5" name="Shape 29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6" name="Google Shape;296;p1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7" name="Google Shape;297;p1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4" name="Shape 30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5" name="Google Shape;305;p1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6" name="Google Shape;306;p1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3" name="Shape 31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4" name="Google Shape;314;p1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5" name="Google Shape;315;p1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2" name="Shape 32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3" name="Google Shape;323;p1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4" name="Google Shape;324;p1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1" name="Shape 33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2" name="Google Shape;332;p1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3" name="Google Shape;333;p1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7" name="Shape 34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8" name="Google Shape;348;p1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9" name="Google Shape;349;p1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6" name="Shape 35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7" name="Google Shape;357;p1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8" name="Google Shape;358;p1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3" name="Shape 36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4" name="Google Shape;364;p1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5" name="Google Shape;365;p1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 name="Shape 9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 name="Google Shape;96;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669" y="6750602"/>
            <a:ext cx="4436308"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2925" lIns="85875" rIns="85875" spcFirstLastPara="1" tIns="42925" wrap="square">
            <a:noAutofit/>
          </a:bodyPr>
          <a:lstStyle/>
          <a:p>
            <a:pPr algn="r" indent="0" lvl="0" marL="0" rtl="0">
              <a:spcBef>
                <a:spcPts val="0"/>
              </a:spcBef>
              <a:spcAft>
                <a:spcPts val="0"/>
              </a:spcAft>
              <a:buNone/>
            </a:pPr>
            <a:fld id="{00000000-1234-1234-1234-123412341234}" type="slidenum">
              <a:rPr b="0" cap="none" i="0" lang="en-US" strike="noStrike" sz="1200" u="none">
                <a:solidFill>
                  <a:srgbClr val="000000"/>
                </a:solidFill>
                <a:uFillTx/>
                <a:latin typeface="Arial"/>
                <a:ea typeface="Arial"/>
                <a:cs typeface="Arial"/>
                <a:sym typeface="Arial"/>
              </a:rPr>
              <a:t>‹#›</a:t>
            </a:fld>
            <a:endParaRPr b="0" cap="none" i="0" strike="noStrike" sz="1200" u="none">
              <a:solidFill>
                <a:srgbClr val="000000"/>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 name="Google Shape;97;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52525" y="719138"/>
            <a:ext cx="4775200" cy="3581400"/>
          </a:xfrm>
          <a:custGeom>
            <a:ahLst/>
            <a:cxnLst/>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 name="Google Shape;98;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9171" y="4541794"/>
            <a:ext cx="5655212" cy="429905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8450" lIns="96925" rIns="96925" spcFirstLastPara="1" tIns="48450" wrap="square">
            <a:normAutofit/>
          </a:bodyPr>
          <a:lstStyle/>
          <a:p>
            <a:pPr algn="l" indent="0" lvl="0" marL="0" rtl="0">
              <a:spcBef>
                <a:spcPts val="0"/>
              </a:spcBef>
              <a:spcAft>
                <a:spcPts val="0"/>
              </a:spcAft>
              <a:buNone/>
            </a:pPr>
            <a:r>
              <a:rPr>
                <a:uFillTx/>
              </a:rPr>
              <a:t/>
            </a:r>
            <a:endParaRPr>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 name="Google Shape;99;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05985" y="9079008"/>
            <a:ext cx="3064271" cy="47784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8450" lIns="96925" rIns="96925" spcFirstLastPara="1" tIns="48450" wrap="square">
            <a:noAutofit/>
          </a:bodyPr>
          <a:lstStyle/>
          <a:p>
            <a:pPr algn="r" indent="0" lvl="0" marL="0" marR="0" rtl="0">
              <a:spcBef>
                <a:spcPts val="0"/>
              </a:spcBef>
              <a:spcAft>
                <a:spcPts val="0"/>
              </a:spcAft>
              <a:buNone/>
            </a:pPr>
            <a:fld id="{00000000-1234-1234-1234-123412341234}" type="slidenum">
              <a:rPr b="0" cap="none" i="0" lang="en-US" strike="noStrike" sz="1200" u="none">
                <a:solidFill>
                  <a:srgbClr val="000000"/>
                </a:solidFill>
                <a:uFillTx/>
                <a:latin typeface="Times New Roman"/>
                <a:ea typeface="Times New Roman"/>
                <a:cs typeface="Times New Roman"/>
                <a:sym typeface="Times New Roman"/>
              </a:rPr>
              <a:t>‹#›</a:t>
            </a:fld>
            <a:endParaRPr b="0" cap="none" i="0" strike="noStrike" sz="1200" u="none">
              <a:solidFill>
                <a:srgbClr val="000000"/>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1" name="Shape 37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2" name="Google Shape;372;p2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3" name="Google Shape;373;p2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8" name="Shape 37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9" name="Google Shape;379;p2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0" name="Google Shape;380;p2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1" name="Shape 39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2" name="Google Shape;392;p2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3" name="Google Shape;393;p2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7" name="Shape 40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8" name="Google Shape;408;p2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9" name="Google Shape;409;p2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4" name="Shape 42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5" name="Google Shape;425;p2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6" name="Google Shape;426;p2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5" name="Shape 43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6" name="Google Shape;436;p2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7" name="Google Shape;437;p2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6" name="Shape 44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7" name="Google Shape;447;p2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8" name="Google Shape;448;p2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4" name="Shape 45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5" name="Google Shape;455;p2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6" name="Google Shape;456;p2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4" name="Shape 48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5" name="Google Shape;485;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hd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4437947"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marR="0" rtl="0">
              <a:spcBef>
                <a:spcPts val="0"/>
              </a:spcBef>
              <a:spcAft>
                <a:spcPts val="0"/>
              </a:spcAft>
              <a:buNone/>
            </a:pPr>
            <a:r>
              <a:rPr b="0" lang="en-US" sz="1300">
                <a:solidFill>
                  <a:schemeClr val="dk1"/>
                </a:solidFill>
                <a:uFillTx/>
                <a:latin typeface="Arial"/>
                <a:ea typeface="Arial"/>
                <a:cs typeface="Arial"/>
                <a:sym typeface="Arial"/>
              </a:rPr>
              <a:t>Earthquakes and Tsunamis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6" name="Google Shape;486;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669" y="6750602"/>
            <a:ext cx="4436308"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2925" lIns="85875" rIns="85875" spcFirstLastPara="1" tIns="42925" wrap="square">
            <a:noAutofit/>
          </a:bodyPr>
          <a:lstStyle/>
          <a:p>
            <a:pPr algn="r" indent="0" lvl="0" marL="0" marR="0" rtl="0">
              <a:spcBef>
                <a:spcPts val="0"/>
              </a:spcBef>
              <a:spcAft>
                <a:spcPts val="0"/>
              </a:spcAft>
              <a:buNone/>
            </a:pPr>
            <a:fld id="{00000000-1234-1234-1234-123412341234}" type="slidenum">
              <a:rPr b="0" lang="en-US" sz="1300">
                <a:solidFill>
                  <a:schemeClr val="dk1"/>
                </a:solidFill>
                <a:uFillTx/>
                <a:latin typeface="Arial"/>
                <a:ea typeface="Arial"/>
                <a:cs typeface="Arial"/>
                <a:sym typeface="Arial"/>
              </a:rPr>
              <a:t>‹#›</a:t>
            </a:fld>
            <a:endParaRPr b="0" sz="13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7" name="Google Shape;487;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3"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3275" y="534988"/>
            <a:ext cx="3551238" cy="2665412"/>
          </a:xfrm>
          <a:custGeom>
            <a:ahLst/>
            <a:cxnLst/>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8" name="Google Shape;488;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63028" y="3375860"/>
            <a:ext cx="7508557" cy="319333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rmAutofit/>
          </a:bodyPr>
          <a:lstStyle/>
          <a:p>
            <a:pPr algn="l" indent="0" lvl="0" marL="0" rtl="0">
              <a:spcBef>
                <a:spcPts val="0"/>
              </a:spcBef>
              <a:spcAft>
                <a:spcPts val="0"/>
              </a:spcAft>
              <a:buNone/>
            </a:pPr>
            <a:r>
              <a:rPr>
                <a:uFillTx/>
              </a:rPr>
              <a:t/>
            </a:r>
            <a:endParaRPr>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4" name="Shape 51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5" name="Google Shape;515;p2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6" name="Google Shape;516;p2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2" name="Shape 13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3" name="Google Shape;133;p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4" name="Google Shape;134;p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6" name="Shape 55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7" name="Google Shape;557;p3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8" name="Google Shape;558;p3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7" name="Shape 56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8" name="Google Shape;568;p3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9" name="Google Shape;569;p3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5" name="Shape 57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6" name="Google Shape;576;p3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7" name="Google Shape;577;p3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1" name="Shape 61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2" name="Google Shape;612;p3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3" name="Google Shape;613;p3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9" name="Shape 61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0" name="Google Shape;620;p3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1" name="Google Shape;621;p3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1" name="Shape 63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2" name="Google Shape;632;p3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3" name="Google Shape;633;p3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8" name="Shape 63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9" name="Google Shape;639;p3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0" name="Google Shape;640;p3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2" name="Shape 65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3" name="Google Shape;653;p3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4" name="Google Shape;654;p3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1" name="Shape 66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2" name="Google Shape;662;p3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3" name="Google Shape;663;p3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7" name="Shape 67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8" name="Google Shape;678;p3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9" name="Google Shape;679;p3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9" name="Shape 13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0" name="Google Shape;140;p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1" name="Google Shape;141;p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rmAutofit/>
          </a:bodyPr>
          <a:lstStyle/>
          <a:p>
            <a:pPr algn="l" indent="0" lvl="0" marL="0" rtl="0">
              <a:spcBef>
                <a:spcPts val="0"/>
              </a:spcBef>
              <a:spcAft>
                <a:spcPts val="0"/>
              </a:spcAft>
              <a:buNone/>
            </a:pPr>
            <a:r>
              <a:rPr b="1" lang="en-US" sz="1400">
                <a:uFillTx/>
              </a:rPr>
              <a:t>25 YEARS OF INTERNATIONAL AGREEMENTS</a:t>
            </a:r>
            <a:endParaRPr>
              <a:uFillTx/>
            </a:endParaRPr>
          </a:p>
          <a:p>
            <a:pPr algn="l" indent="0" lvl="0" marL="0" rtl="0">
              <a:spcBef>
                <a:spcPts val="420"/>
              </a:spcBef>
              <a:spcAft>
                <a:spcPts val="0"/>
              </a:spcAft>
              <a:buNone/>
            </a:pPr>
            <a:r>
              <a:rPr>
                <a:uFillTx/>
              </a:rPr>
              <a:t/>
            </a:r>
            <a:endParaRPr b="1" sz="1400">
              <a:uFillTx/>
            </a:endParaRPr>
          </a:p>
          <a:p>
            <a:pPr algn="l" indent="0" lvl="0" marL="0" rtl="0">
              <a:spcBef>
                <a:spcPts val="420"/>
              </a:spcBef>
              <a:spcAft>
                <a:spcPts val="0"/>
              </a:spcAft>
              <a:buNone/>
            </a:pPr>
            <a:r>
              <a:rPr b="1" lang="en-US" sz="1400">
                <a:uFillTx/>
              </a:rPr>
              <a:t>HFA MONITOR AND GAR ONLY SINCE 2007</a:t>
            </a:r>
            <a:endParaRPr>
              <a:uFillTx/>
            </a:endParaRPr>
          </a:p>
          <a:p>
            <a:pPr algn="l" indent="0" lvl="0" marL="0" rtl="0">
              <a:spcBef>
                <a:spcPts val="420"/>
              </a:spcBef>
              <a:spcAft>
                <a:spcPts val="0"/>
              </a:spcAft>
              <a:buNone/>
            </a:pPr>
            <a:r>
              <a:rPr>
                <a:uFillTx/>
              </a:rPr>
              <a:t/>
            </a:r>
            <a:endParaRPr b="1" sz="1400">
              <a:uFillTx/>
            </a:endParaRPr>
          </a:p>
          <a:p>
            <a:pPr algn="l" indent="0" lvl="0" marL="0" rtl="0">
              <a:spcBef>
                <a:spcPts val="420"/>
              </a:spcBef>
              <a:spcAft>
                <a:spcPts val="0"/>
              </a:spcAft>
              <a:buNone/>
            </a:pPr>
            <a:r>
              <a:rPr b="1" lang="en-US" sz="1400">
                <a:uFillTx/>
              </a:rPr>
              <a:t>THREE INTERNATIONAL AGREEMENTS IN 2015</a:t>
            </a:r>
            <a:endParaRPr>
              <a:uFillTx/>
            </a:endParaRPr>
          </a:p>
          <a:p>
            <a:pPr algn="l" indent="0" lvl="0" marL="0" rtl="0">
              <a:spcBef>
                <a:spcPts val="420"/>
              </a:spcBef>
              <a:spcAft>
                <a:spcPts val="0"/>
              </a:spcAft>
              <a:buNone/>
            </a:pPr>
            <a:r>
              <a:rPr>
                <a:uFillTx/>
              </a:rPr>
              <a:t/>
            </a:r>
            <a:endParaRPr b="1" sz="1400">
              <a:uFillTx/>
            </a:endParaRPr>
          </a:p>
          <a:p>
            <a:pPr algn="l" indent="0" lvl="0" marL="0" rtl="0">
              <a:spcBef>
                <a:spcPts val="420"/>
              </a:spcBef>
              <a:spcAft>
                <a:spcPts val="0"/>
              </a:spcAft>
              <a:buNone/>
            </a:pPr>
            <a:r>
              <a:rPr b="1" lang="en-US" sz="1400">
                <a:uFillTx/>
              </a:rPr>
              <a:t>IS THE APPROACH TO DISASTER RISK MANAGEMENT FOLLOWED SINCE 1990 </a:t>
            </a:r>
            <a:r>
              <a:rPr b="1" i="1" lang="en-US" sz="1400">
                <a:uFillTx/>
              </a:rPr>
              <a:t>FIT FOR PURPOSE </a:t>
            </a:r>
            <a:r>
              <a:rPr b="1" lang="en-US" sz="1400">
                <a:uFillTx/>
              </a:rPr>
              <a:t>TO REDUCE DISASTER RISK AND TO FACILITATE SUSTAINABLE DEVELOPMENT</a:t>
            </a:r>
            <a:endParaRPr>
              <a:uFillTx/>
            </a:endParaRPr>
          </a:p>
          <a:p>
            <a:pPr algn="l" indent="0" lvl="0" marL="0" rtl="0">
              <a:spcBef>
                <a:spcPts val="360"/>
              </a:spcBef>
              <a:spcAft>
                <a:spcPts val="0"/>
              </a:spcAft>
              <a:buNone/>
            </a:pPr>
            <a:r>
              <a:rPr>
                <a:uFillTx/>
              </a:rPr>
              <a:t/>
            </a:r>
            <a:endParaRPr>
              <a:uFillTx/>
            </a:endParaRPr>
          </a:p>
          <a:p>
            <a:pPr algn="l" indent="0" lvl="0" marL="0" rtl="0">
              <a:spcBef>
                <a:spcPts val="360"/>
              </a:spcBef>
              <a:spcAft>
                <a:spcPts val="0"/>
              </a:spcAft>
              <a:buNone/>
            </a:pPr>
            <a:r>
              <a:rPr lang="en-US">
                <a:uFillTx/>
              </a:rPr>
              <a:t>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2" name="Google Shape;142;p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669" y="6750602"/>
            <a:ext cx="4436308" cy="351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2925" lIns="85875" rIns="85875" spcFirstLastPara="1" tIns="42925"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6" name="Shape 69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7" name="Google Shape;697;p4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8" name="Google Shape;698;p4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8" name="Shape 70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9" name="Google Shape;709;p4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0" name="Google Shape;710;p4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5" name="Shape 78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6" name="Google Shape;786;p4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7" name="Google Shape;787;p4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2" name="Shape 79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3" name="Google Shape;793;p4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4" name="Google Shape;794;p4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0" name="Shape 81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1" name="Google Shape;811;p4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2" name="Google Shape;812;p4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7" name="Shape 82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8" name="Google Shape;828;p4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9" name="Google Shape;829;p4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4" name="Shape 83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5" name="Google Shape;835;p4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6" name="Google Shape;836;p4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9" name="Shape 84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0" name="Google Shape;850;p4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1" name="Google Shape;851;p4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8" name="Shape 85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9" name="Google Shape;859;p4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0" name="Google Shape;860;p4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5" name="Shape 87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6" name="Google Shape;876;p4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7" name="Google Shape;877;p4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0" name="Shape 15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1" name="Google Shape;151;p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2" name="Google Shape;152;p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rmAutofit/>
          </a:bodyPr>
          <a:lstStyle/>
          <a:p>
            <a:pPr algn="l" indent="0" lvl="0" marL="0" rtl="0">
              <a:spcBef>
                <a:spcPts val="0"/>
              </a:spcBef>
              <a:spcAft>
                <a:spcPts val="0"/>
              </a:spcAft>
              <a:buNone/>
            </a:pPr>
            <a:r>
              <a:rPr lang="en-US">
                <a:uFillTx/>
              </a:rPr>
              <a:t>そこで，既往研究で評価されていなかった，「アフリカ西部」を例に，詳しく見ていきます</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4" name="Shape 88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5" name="Google Shape;885;p5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6" name="Google Shape;886;p5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4" name="Shape 89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5" name="Google Shape;895;p5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6" name="Google Shape;896;p5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5" name="Shape 90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6" name="Google Shape;906;p5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7" name="Google Shape;907;p5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2" name="Shape 91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3" name="Google Shape;913;p5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4" name="Google Shape;914;p5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0" name="Shape 92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1" name="Google Shape;921;p5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2" name="Google Shape;922;p5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0" name="Shape 95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1" name="Google Shape;951;p5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2" name="Google Shape;952;p5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7" name="Shape 97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8" name="Google Shape;978;p5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9" name="Google Shape;979;p5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9" name="Shape 99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0" name="Google Shape;1000;p5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1" name="Google Shape;1001;p5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5" name="Shape 102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6" name="Google Shape;1026;p5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7" name="Google Shape;1027;p5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4" name="Shape 104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5" name="Google Shape;1045;p5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6" name="Google Shape;1046;p5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2" name="Shape 17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3" name="Google Shape;173;p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4" name="Google Shape;174;p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4" name="Shape 106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5" name="Google Shape;1065;p6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6" name="Google Shape;1066;p6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0" name="Shape 108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1" name="Google Shape;1081;p6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2" name="Google Shape;1082;p6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9" name="Shape 108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0" name="Google Shape;1090;p6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1" name="Google Shape;1091;p6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5" name="Shape 110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6" name="Google Shape;1106;p6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7" name="Google Shape;1107;p6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5" name="Shape 111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6" name="Google Shape;1116;p6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7" name="Google Shape;1117;p6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5" name="Shape 112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6" name="Google Shape;1126;p6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7" name="Google Shape;1127;p6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6" name="Shape 118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7" name="Google Shape;1187;p6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8" name="Google Shape;1188;p6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7" name="Shape 119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8" name="Google Shape;1198;p6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9" name="Google Shape;1199;p6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7" name="Shape 120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8" name="Google Shape;1208;p6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9" name="Google Shape;1209;p6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6" name="Shape 121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7" name="Google Shape;1217;p6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8" name="Google Shape;1218;p6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5" name="Shape 18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6" name="Google Shape;186;p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7" name="Google Shape;187;p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6" name="Shape 122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7" name="Google Shape;1227;p7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8" name="Google Shape;1228;p7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4" name="Shape 124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5" name="Google Shape;1245;p7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6" name="Google Shape;1246;p7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7" name="Shape 125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8" name="Google Shape;1258;p7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9" name="Google Shape;1259;p7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5" name="Shape 22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6" name="Google Shape;226;p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7" name="Google Shape;227;p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8" name="Shape 23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9" name="Google Shape;239;p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6409" y="3370323"/>
            <a:ext cx="8183433" cy="31994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2925" lIns="85875" rIns="85875" spcFirstLastPara="1" tIns="42925" wrap="square">
            <a:noAutofit/>
          </a:bodyPr>
          <a:lstStyle/>
          <a:p>
            <a:pPr algn="l" indent="0" lvl="0" marL="0" rtl="0">
              <a:spcBef>
                <a:spcPts val="36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0" name="Google Shape;240;p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6450" y="538163"/>
            <a:ext cx="3544888" cy="2660650"/>
          </a:xfrm>
          <a:custGeom>
            <a:ahLst/>
            <a:cxnLst/>
            <a:rect b="b" l="l" r="r" t="t"/>
            <a:pathLst>
              <a:path extrusionOk="0" h="120000" w="120000">
                <a:moveTo>
                  <a:pt x="0" y="0"/>
                </a:moveTo>
                <a:lnTo>
                  <a:pt x="120000" y="0"/>
                </a:lnTo>
                <a:lnTo>
                  <a:pt x="120000" y="120000"/>
                </a:lnTo>
                <a:lnTo>
                  <a:pt x="0" y="120000"/>
                </a:lnTo>
                <a:close/>
              </a:path>
            </a:pathLst>
          </a:custGeom>
        </p:spPr>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 name="Shape 1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 name="Google Shape;16;p7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ctr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2130425"/>
            <a:ext cx="7772400" cy="14700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 name="Google Shape;17;p7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sub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1600" y="3886200"/>
            <a:ext cx="6400800" cy="1752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ctr" lvl="0">
              <a:spcBef>
                <a:spcPts val="640"/>
              </a:spcBef>
              <a:spcAft>
                <a:spcPts val="0"/>
              </a:spcAft>
              <a:buClr>
                <a:srgbClr val="888888"/>
              </a:buClr>
              <a:buSzPts val="3200"/>
              <a:buNone/>
              <a:defRPr>
                <a:solidFill>
                  <a:srgbClr val="888888"/>
                </a:solidFill>
                <a:uFillTx/>
              </a:defRPr>
            </a:lvl1pPr>
            <a:lvl2pPr algn="ctr" lvl="1">
              <a:spcBef>
                <a:spcPts val="560"/>
              </a:spcBef>
              <a:spcAft>
                <a:spcPts val="0"/>
              </a:spcAft>
              <a:buClr>
                <a:srgbClr val="888888"/>
              </a:buClr>
              <a:buSzPts val="2800"/>
              <a:buNone/>
              <a:defRPr>
                <a:solidFill>
                  <a:srgbClr val="888888"/>
                </a:solidFill>
                <a:uFillTx/>
              </a:defRPr>
            </a:lvl2pPr>
            <a:lvl3pPr algn="ctr" lvl="2">
              <a:spcBef>
                <a:spcPts val="480"/>
              </a:spcBef>
              <a:spcAft>
                <a:spcPts val="0"/>
              </a:spcAft>
              <a:buClr>
                <a:srgbClr val="888888"/>
              </a:buClr>
              <a:buSzPts val="2400"/>
              <a:buNone/>
              <a:defRPr>
                <a:solidFill>
                  <a:srgbClr val="888888"/>
                </a:solidFill>
                <a:uFillTx/>
              </a:defRPr>
            </a:lvl3pPr>
            <a:lvl4pPr algn="ctr" lvl="3">
              <a:spcBef>
                <a:spcPts val="400"/>
              </a:spcBef>
              <a:spcAft>
                <a:spcPts val="0"/>
              </a:spcAft>
              <a:buClr>
                <a:srgbClr val="888888"/>
              </a:buClr>
              <a:buSzPts val="2000"/>
              <a:buNone/>
              <a:defRPr>
                <a:solidFill>
                  <a:srgbClr val="888888"/>
                </a:solidFill>
                <a:uFillTx/>
              </a:defRPr>
            </a:lvl4pPr>
            <a:lvl5pPr algn="ctr" lvl="4">
              <a:spcBef>
                <a:spcPts val="400"/>
              </a:spcBef>
              <a:spcAft>
                <a:spcPts val="0"/>
              </a:spcAft>
              <a:buClr>
                <a:srgbClr val="888888"/>
              </a:buClr>
              <a:buSzPts val="2000"/>
              <a:buNone/>
              <a:defRPr>
                <a:solidFill>
                  <a:srgbClr val="888888"/>
                </a:solidFill>
                <a:uFillTx/>
              </a:defRPr>
            </a:lvl5pPr>
            <a:lvl6pPr algn="ctr" lvl="5">
              <a:spcBef>
                <a:spcPts val="400"/>
              </a:spcBef>
              <a:spcAft>
                <a:spcPts val="0"/>
              </a:spcAft>
              <a:buClr>
                <a:srgbClr val="888888"/>
              </a:buClr>
              <a:buSzPts val="2000"/>
              <a:buNone/>
              <a:defRPr>
                <a:solidFill>
                  <a:srgbClr val="888888"/>
                </a:solidFill>
                <a:uFillTx/>
              </a:defRPr>
            </a:lvl6pPr>
            <a:lvl7pPr algn="ctr" lvl="6">
              <a:spcBef>
                <a:spcPts val="400"/>
              </a:spcBef>
              <a:spcAft>
                <a:spcPts val="0"/>
              </a:spcAft>
              <a:buClr>
                <a:srgbClr val="888888"/>
              </a:buClr>
              <a:buSzPts val="2000"/>
              <a:buNone/>
              <a:defRPr>
                <a:solidFill>
                  <a:srgbClr val="888888"/>
                </a:solidFill>
                <a:uFillTx/>
              </a:defRPr>
            </a:lvl7pPr>
            <a:lvl8pPr algn="ctr" lvl="7">
              <a:spcBef>
                <a:spcPts val="400"/>
              </a:spcBef>
              <a:spcAft>
                <a:spcPts val="0"/>
              </a:spcAft>
              <a:buClr>
                <a:srgbClr val="888888"/>
              </a:buClr>
              <a:buSzPts val="2000"/>
              <a:buNone/>
              <a:defRPr>
                <a:solidFill>
                  <a:srgbClr val="888888"/>
                </a:solidFill>
                <a:uFillTx/>
              </a:defRPr>
            </a:lvl8pPr>
            <a:lvl9pPr algn="ctr" lvl="8">
              <a:spcBef>
                <a:spcPts val="400"/>
              </a:spcBef>
              <a:spcAft>
                <a:spcPts val="0"/>
              </a:spcAft>
              <a:buClr>
                <a:srgbClr val="888888"/>
              </a:buClr>
              <a:buSzPts val="2000"/>
              <a:buNone/>
              <a:defRPr>
                <a:solidFill>
                  <a:srgbClr val="888888"/>
                </a:solidFill>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 name="Google Shape;18;p7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 name="Google Shape;19;p7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 name="Google Shape;20;p7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vertTx">
  <p:cSld name="VERTICAL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 name="Shape 7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 name="Google Shape;73;p8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 name="Google Shape;74;p8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2309018" y="-251619"/>
            <a:ext cx="4525963" cy="8229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342900" lvl="0" marL="457200">
              <a:spcBef>
                <a:spcPts val="360"/>
              </a:spcBef>
              <a:spcAft>
                <a:spcPts val="0"/>
              </a:spcAft>
              <a:buClr>
                <a:schemeClr val="dk1"/>
              </a:buClr>
              <a:buSzPts val="1800"/>
              <a:buChar char="•"/>
              <a:defRPr>
                <a:uFillTx/>
              </a:defRPr>
            </a:lvl1pPr>
            <a:lvl2pPr algn="l" indent="-342900" lvl="1" marL="914400">
              <a:spcBef>
                <a:spcPts val="360"/>
              </a:spcBef>
              <a:spcAft>
                <a:spcPts val="0"/>
              </a:spcAft>
              <a:buClr>
                <a:schemeClr val="dk1"/>
              </a:buClr>
              <a:buSzPts val="1800"/>
              <a:buChar char="–"/>
              <a:defRPr>
                <a:uFillTx/>
              </a:defRPr>
            </a:lvl2pPr>
            <a:lvl3pPr algn="l" indent="-342900" lvl="2" marL="1371600">
              <a:spcBef>
                <a:spcPts val="360"/>
              </a:spcBef>
              <a:spcAft>
                <a:spcPts val="0"/>
              </a:spcAft>
              <a:buClr>
                <a:schemeClr val="dk1"/>
              </a:buClr>
              <a:buSzPts val="1800"/>
              <a:buChar char="•"/>
              <a:defRPr>
                <a:uFillTx/>
              </a:defRPr>
            </a:lvl3pPr>
            <a:lvl4pPr algn="l" indent="-342900" lvl="3" marL="1828800">
              <a:spcBef>
                <a:spcPts val="360"/>
              </a:spcBef>
              <a:spcAft>
                <a:spcPts val="0"/>
              </a:spcAft>
              <a:buClr>
                <a:schemeClr val="dk1"/>
              </a:buClr>
              <a:buSzPts val="1800"/>
              <a:buChar char="–"/>
              <a:defRPr>
                <a:uFillTx/>
              </a:defRPr>
            </a:lvl4pPr>
            <a:lvl5pPr algn="l" indent="-342900" lvl="4" marL="2286000">
              <a:spcBef>
                <a:spcPts val="360"/>
              </a:spcBef>
              <a:spcAft>
                <a:spcPts val="0"/>
              </a:spcAft>
              <a:buClr>
                <a:schemeClr val="dk1"/>
              </a:buClr>
              <a:buSzPts val="1800"/>
              <a:buChar char="»"/>
              <a:defRPr>
                <a:uFillTx/>
              </a:defRPr>
            </a:lvl5pPr>
            <a:lvl6pPr algn="l" indent="-342900" lvl="5" marL="2743200">
              <a:spcBef>
                <a:spcPts val="360"/>
              </a:spcBef>
              <a:spcAft>
                <a:spcPts val="0"/>
              </a:spcAft>
              <a:buClr>
                <a:schemeClr val="dk1"/>
              </a:buClr>
              <a:buSzPts val="1800"/>
              <a:buChar char="•"/>
              <a:defRPr>
                <a:uFillTx/>
              </a:defRPr>
            </a:lvl6pPr>
            <a:lvl7pPr algn="l" indent="-342900" lvl="6" marL="3200400">
              <a:spcBef>
                <a:spcPts val="360"/>
              </a:spcBef>
              <a:spcAft>
                <a:spcPts val="0"/>
              </a:spcAft>
              <a:buClr>
                <a:schemeClr val="dk1"/>
              </a:buClr>
              <a:buSzPts val="1800"/>
              <a:buChar char="•"/>
              <a:defRPr>
                <a:uFillTx/>
              </a:defRPr>
            </a:lvl7pPr>
            <a:lvl8pPr algn="l" indent="-342900" lvl="7" marL="3657600">
              <a:spcBef>
                <a:spcPts val="360"/>
              </a:spcBef>
              <a:spcAft>
                <a:spcPts val="0"/>
              </a:spcAft>
              <a:buClr>
                <a:schemeClr val="dk1"/>
              </a:buClr>
              <a:buSzPts val="1800"/>
              <a:buChar char="•"/>
              <a:defRPr>
                <a:uFillTx/>
              </a:defRPr>
            </a:lvl8pPr>
            <a:lvl9pPr algn="l" indent="-342900" lvl="8" marL="4114800">
              <a:spcBef>
                <a:spcPts val="360"/>
              </a:spcBef>
              <a:spcAft>
                <a:spcPts val="0"/>
              </a:spcAft>
              <a:buClr>
                <a:schemeClr val="dk1"/>
              </a:buClr>
              <a:buSzPts val="1800"/>
              <a:buChar char="•"/>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 name="Google Shape;75;p8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 name="Google Shape;76;p8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 name="Google Shape;77;p8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vertTitleAndTx">
  <p:cSld name="VERTICAL_TITLE_AND_VERTICAL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 name="Shape 7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 name="Google Shape;79;p8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4732337" y="2171700"/>
            <a:ext cx="5851525" cy="2057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 name="Google Shape;80;p8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541338" y="190501"/>
            <a:ext cx="5851525" cy="6019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342900" lvl="0" marL="457200">
              <a:spcBef>
                <a:spcPts val="360"/>
              </a:spcBef>
              <a:spcAft>
                <a:spcPts val="0"/>
              </a:spcAft>
              <a:buClr>
                <a:schemeClr val="dk1"/>
              </a:buClr>
              <a:buSzPts val="1800"/>
              <a:buChar char="•"/>
              <a:defRPr>
                <a:uFillTx/>
              </a:defRPr>
            </a:lvl1pPr>
            <a:lvl2pPr algn="l" indent="-342900" lvl="1" marL="914400">
              <a:spcBef>
                <a:spcPts val="360"/>
              </a:spcBef>
              <a:spcAft>
                <a:spcPts val="0"/>
              </a:spcAft>
              <a:buClr>
                <a:schemeClr val="dk1"/>
              </a:buClr>
              <a:buSzPts val="1800"/>
              <a:buChar char="–"/>
              <a:defRPr>
                <a:uFillTx/>
              </a:defRPr>
            </a:lvl2pPr>
            <a:lvl3pPr algn="l" indent="-342900" lvl="2" marL="1371600">
              <a:spcBef>
                <a:spcPts val="360"/>
              </a:spcBef>
              <a:spcAft>
                <a:spcPts val="0"/>
              </a:spcAft>
              <a:buClr>
                <a:schemeClr val="dk1"/>
              </a:buClr>
              <a:buSzPts val="1800"/>
              <a:buChar char="•"/>
              <a:defRPr>
                <a:uFillTx/>
              </a:defRPr>
            </a:lvl3pPr>
            <a:lvl4pPr algn="l" indent="-342900" lvl="3" marL="1828800">
              <a:spcBef>
                <a:spcPts val="360"/>
              </a:spcBef>
              <a:spcAft>
                <a:spcPts val="0"/>
              </a:spcAft>
              <a:buClr>
                <a:schemeClr val="dk1"/>
              </a:buClr>
              <a:buSzPts val="1800"/>
              <a:buChar char="–"/>
              <a:defRPr>
                <a:uFillTx/>
              </a:defRPr>
            </a:lvl4pPr>
            <a:lvl5pPr algn="l" indent="-342900" lvl="4" marL="2286000">
              <a:spcBef>
                <a:spcPts val="360"/>
              </a:spcBef>
              <a:spcAft>
                <a:spcPts val="0"/>
              </a:spcAft>
              <a:buClr>
                <a:schemeClr val="dk1"/>
              </a:buClr>
              <a:buSzPts val="1800"/>
              <a:buChar char="»"/>
              <a:defRPr>
                <a:uFillTx/>
              </a:defRPr>
            </a:lvl5pPr>
            <a:lvl6pPr algn="l" indent="-342900" lvl="5" marL="2743200">
              <a:spcBef>
                <a:spcPts val="360"/>
              </a:spcBef>
              <a:spcAft>
                <a:spcPts val="0"/>
              </a:spcAft>
              <a:buClr>
                <a:schemeClr val="dk1"/>
              </a:buClr>
              <a:buSzPts val="1800"/>
              <a:buChar char="•"/>
              <a:defRPr>
                <a:uFillTx/>
              </a:defRPr>
            </a:lvl6pPr>
            <a:lvl7pPr algn="l" indent="-342900" lvl="6" marL="3200400">
              <a:spcBef>
                <a:spcPts val="360"/>
              </a:spcBef>
              <a:spcAft>
                <a:spcPts val="0"/>
              </a:spcAft>
              <a:buClr>
                <a:schemeClr val="dk1"/>
              </a:buClr>
              <a:buSzPts val="1800"/>
              <a:buChar char="•"/>
              <a:defRPr>
                <a:uFillTx/>
              </a:defRPr>
            </a:lvl7pPr>
            <a:lvl8pPr algn="l" indent="-342900" lvl="7" marL="3657600">
              <a:spcBef>
                <a:spcPts val="360"/>
              </a:spcBef>
              <a:spcAft>
                <a:spcPts val="0"/>
              </a:spcAft>
              <a:buClr>
                <a:schemeClr val="dk1"/>
              </a:buClr>
              <a:buSzPts val="1800"/>
              <a:buChar char="•"/>
              <a:defRPr>
                <a:uFillTx/>
              </a:defRPr>
            </a:lvl8pPr>
            <a:lvl9pPr algn="l" indent="-342900" lvl="8" marL="4114800">
              <a:spcBef>
                <a:spcPts val="360"/>
              </a:spcBef>
              <a:spcAft>
                <a:spcPts val="0"/>
              </a:spcAft>
              <a:buClr>
                <a:schemeClr val="dk1"/>
              </a:buClr>
              <a:buSzPts val="1800"/>
              <a:buChar char="•"/>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 name="Google Shape;81;p8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 name="Google Shape;82;p8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 name="Google Shape;83;p8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 name="Shape 2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 name="Google Shape;22;p7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 name="Google Shape;23;p7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 name="Google Shape;24;p7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
  <p:cSld name="OBJEC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 name="Shape 2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 name="Google Shape;26;p7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 name="Google Shape;27;p7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8229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342900" lvl="0" marL="457200">
              <a:spcBef>
                <a:spcPts val="360"/>
              </a:spcBef>
              <a:spcAft>
                <a:spcPts val="0"/>
              </a:spcAft>
              <a:buClr>
                <a:schemeClr val="dk1"/>
              </a:buClr>
              <a:buSzPts val="1800"/>
              <a:buChar char="•"/>
              <a:defRPr>
                <a:uFillTx/>
              </a:defRPr>
            </a:lvl1pPr>
            <a:lvl2pPr algn="l" indent="-342900" lvl="1" marL="914400">
              <a:spcBef>
                <a:spcPts val="360"/>
              </a:spcBef>
              <a:spcAft>
                <a:spcPts val="0"/>
              </a:spcAft>
              <a:buClr>
                <a:schemeClr val="dk1"/>
              </a:buClr>
              <a:buSzPts val="1800"/>
              <a:buChar char="–"/>
              <a:defRPr>
                <a:uFillTx/>
              </a:defRPr>
            </a:lvl2pPr>
            <a:lvl3pPr algn="l" indent="-342900" lvl="2" marL="1371600">
              <a:spcBef>
                <a:spcPts val="360"/>
              </a:spcBef>
              <a:spcAft>
                <a:spcPts val="0"/>
              </a:spcAft>
              <a:buClr>
                <a:schemeClr val="dk1"/>
              </a:buClr>
              <a:buSzPts val="1800"/>
              <a:buChar char="•"/>
              <a:defRPr>
                <a:uFillTx/>
              </a:defRPr>
            </a:lvl3pPr>
            <a:lvl4pPr algn="l" indent="-342900" lvl="3" marL="1828800">
              <a:spcBef>
                <a:spcPts val="360"/>
              </a:spcBef>
              <a:spcAft>
                <a:spcPts val="0"/>
              </a:spcAft>
              <a:buClr>
                <a:schemeClr val="dk1"/>
              </a:buClr>
              <a:buSzPts val="1800"/>
              <a:buChar char="–"/>
              <a:defRPr>
                <a:uFillTx/>
              </a:defRPr>
            </a:lvl4pPr>
            <a:lvl5pPr algn="l" indent="-342900" lvl="4" marL="2286000">
              <a:spcBef>
                <a:spcPts val="360"/>
              </a:spcBef>
              <a:spcAft>
                <a:spcPts val="0"/>
              </a:spcAft>
              <a:buClr>
                <a:schemeClr val="dk1"/>
              </a:buClr>
              <a:buSzPts val="1800"/>
              <a:buChar char="»"/>
              <a:defRPr>
                <a:uFillTx/>
              </a:defRPr>
            </a:lvl5pPr>
            <a:lvl6pPr algn="l" indent="-342900" lvl="5" marL="2743200">
              <a:spcBef>
                <a:spcPts val="360"/>
              </a:spcBef>
              <a:spcAft>
                <a:spcPts val="0"/>
              </a:spcAft>
              <a:buClr>
                <a:schemeClr val="dk1"/>
              </a:buClr>
              <a:buSzPts val="1800"/>
              <a:buChar char="•"/>
              <a:defRPr>
                <a:uFillTx/>
              </a:defRPr>
            </a:lvl6pPr>
            <a:lvl7pPr algn="l" indent="-342900" lvl="6" marL="3200400">
              <a:spcBef>
                <a:spcPts val="360"/>
              </a:spcBef>
              <a:spcAft>
                <a:spcPts val="0"/>
              </a:spcAft>
              <a:buClr>
                <a:schemeClr val="dk1"/>
              </a:buClr>
              <a:buSzPts val="1800"/>
              <a:buChar char="•"/>
              <a:defRPr>
                <a:uFillTx/>
              </a:defRPr>
            </a:lvl7pPr>
            <a:lvl8pPr algn="l" indent="-342900" lvl="7" marL="3657600">
              <a:spcBef>
                <a:spcPts val="360"/>
              </a:spcBef>
              <a:spcAft>
                <a:spcPts val="0"/>
              </a:spcAft>
              <a:buClr>
                <a:schemeClr val="dk1"/>
              </a:buClr>
              <a:buSzPts val="1800"/>
              <a:buChar char="•"/>
              <a:defRPr>
                <a:uFillTx/>
              </a:defRPr>
            </a:lvl8pPr>
            <a:lvl9pPr algn="l" indent="-342900" lvl="8" marL="4114800">
              <a:spcBef>
                <a:spcPts val="360"/>
              </a:spcBef>
              <a:spcAft>
                <a:spcPts val="0"/>
              </a:spcAft>
              <a:buClr>
                <a:schemeClr val="dk1"/>
              </a:buClr>
              <a:buSzPts val="1800"/>
              <a:buChar char="•"/>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 name="Google Shape;28;p7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 name="Google Shape;29;p7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 name="Google Shape;30;p7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_HEADER">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 name="Shape 3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 name="Google Shape;32;p7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2313" y="4406900"/>
            <a:ext cx="7772400" cy="13620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lvl="0">
              <a:spcBef>
                <a:spcPts val="0"/>
              </a:spcBef>
              <a:spcAft>
                <a:spcPts val="0"/>
              </a:spcAft>
              <a:buSzPts val="1400"/>
              <a:buNone/>
              <a:defRPr b="1" cap="none" sz="4000">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 name="Google Shape;33;p7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2313" y="2906713"/>
            <a:ext cx="7772400" cy="150018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Autofit/>
          </a:bodyPr>
          <a:lstStyle>
            <a:lvl1pPr algn="l" indent="-228600" lvl="0" marL="457200">
              <a:spcBef>
                <a:spcPts val="400"/>
              </a:spcBef>
              <a:spcAft>
                <a:spcPts val="0"/>
              </a:spcAft>
              <a:buClr>
                <a:srgbClr val="888888"/>
              </a:buClr>
              <a:buSzPts val="2000"/>
              <a:buNone/>
              <a:defRPr sz="2000">
                <a:solidFill>
                  <a:srgbClr val="888888"/>
                </a:solidFill>
                <a:uFillTx/>
              </a:defRPr>
            </a:lvl1pPr>
            <a:lvl2pPr algn="l" indent="-228600" lvl="1" marL="914400">
              <a:spcBef>
                <a:spcPts val="360"/>
              </a:spcBef>
              <a:spcAft>
                <a:spcPts val="0"/>
              </a:spcAft>
              <a:buClr>
                <a:srgbClr val="888888"/>
              </a:buClr>
              <a:buSzPts val="1800"/>
              <a:buNone/>
              <a:defRPr sz="1800">
                <a:solidFill>
                  <a:srgbClr val="888888"/>
                </a:solidFill>
                <a:uFillTx/>
              </a:defRPr>
            </a:lvl2pPr>
            <a:lvl3pPr algn="l" indent="-228600" lvl="2" marL="1371600">
              <a:spcBef>
                <a:spcPts val="320"/>
              </a:spcBef>
              <a:spcAft>
                <a:spcPts val="0"/>
              </a:spcAft>
              <a:buClr>
                <a:srgbClr val="888888"/>
              </a:buClr>
              <a:buSzPts val="1600"/>
              <a:buNone/>
              <a:defRPr sz="1600">
                <a:solidFill>
                  <a:srgbClr val="888888"/>
                </a:solidFill>
                <a:uFillTx/>
              </a:defRPr>
            </a:lvl3pPr>
            <a:lvl4pPr algn="l" indent="-228600" lvl="3" marL="1828800">
              <a:spcBef>
                <a:spcPts val="280"/>
              </a:spcBef>
              <a:spcAft>
                <a:spcPts val="0"/>
              </a:spcAft>
              <a:buClr>
                <a:srgbClr val="888888"/>
              </a:buClr>
              <a:buSzPts val="1400"/>
              <a:buNone/>
              <a:defRPr sz="1400">
                <a:solidFill>
                  <a:srgbClr val="888888"/>
                </a:solidFill>
                <a:uFillTx/>
              </a:defRPr>
            </a:lvl4pPr>
            <a:lvl5pPr algn="l" indent="-228600" lvl="4" marL="2286000">
              <a:spcBef>
                <a:spcPts val="280"/>
              </a:spcBef>
              <a:spcAft>
                <a:spcPts val="0"/>
              </a:spcAft>
              <a:buClr>
                <a:srgbClr val="888888"/>
              </a:buClr>
              <a:buSzPts val="1400"/>
              <a:buNone/>
              <a:defRPr sz="1400">
                <a:solidFill>
                  <a:srgbClr val="888888"/>
                </a:solidFill>
                <a:uFillTx/>
              </a:defRPr>
            </a:lvl5pPr>
            <a:lvl6pPr algn="l" indent="-228600" lvl="5" marL="2743200">
              <a:spcBef>
                <a:spcPts val="280"/>
              </a:spcBef>
              <a:spcAft>
                <a:spcPts val="0"/>
              </a:spcAft>
              <a:buClr>
                <a:srgbClr val="888888"/>
              </a:buClr>
              <a:buSzPts val="1400"/>
              <a:buNone/>
              <a:defRPr sz="1400">
                <a:solidFill>
                  <a:srgbClr val="888888"/>
                </a:solidFill>
                <a:uFillTx/>
              </a:defRPr>
            </a:lvl6pPr>
            <a:lvl7pPr algn="l" indent="-228600" lvl="6" marL="3200400">
              <a:spcBef>
                <a:spcPts val="280"/>
              </a:spcBef>
              <a:spcAft>
                <a:spcPts val="0"/>
              </a:spcAft>
              <a:buClr>
                <a:srgbClr val="888888"/>
              </a:buClr>
              <a:buSzPts val="1400"/>
              <a:buNone/>
              <a:defRPr sz="1400">
                <a:solidFill>
                  <a:srgbClr val="888888"/>
                </a:solidFill>
                <a:uFillTx/>
              </a:defRPr>
            </a:lvl7pPr>
            <a:lvl8pPr algn="l" indent="-228600" lvl="7" marL="3657600">
              <a:spcBef>
                <a:spcPts val="280"/>
              </a:spcBef>
              <a:spcAft>
                <a:spcPts val="0"/>
              </a:spcAft>
              <a:buClr>
                <a:srgbClr val="888888"/>
              </a:buClr>
              <a:buSzPts val="1400"/>
              <a:buNone/>
              <a:defRPr sz="1400">
                <a:solidFill>
                  <a:srgbClr val="888888"/>
                </a:solidFill>
                <a:uFillTx/>
              </a:defRPr>
            </a:lvl8pPr>
            <a:lvl9pPr algn="l" indent="-228600" lvl="8" marL="4114800">
              <a:spcBef>
                <a:spcPts val="280"/>
              </a:spcBef>
              <a:spcAft>
                <a:spcPts val="0"/>
              </a:spcAft>
              <a:buClr>
                <a:srgbClr val="888888"/>
              </a:buClr>
              <a:buSzPts val="1400"/>
              <a:buNone/>
              <a:defRPr sz="1400">
                <a:solidFill>
                  <a:srgbClr val="888888"/>
                </a:solidFill>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 name="Google Shape;34;p7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 name="Google Shape;35;p7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 name="Google Shape;36;p7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Obj">
  <p:cSld name="TWO_OBJECTS">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 name="Shape 3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 name="Google Shape;38;p7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 name="Google Shape;39;p7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4038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406400" lvl="0" marL="457200">
              <a:spcBef>
                <a:spcPts val="560"/>
              </a:spcBef>
              <a:spcAft>
                <a:spcPts val="0"/>
              </a:spcAft>
              <a:buClr>
                <a:schemeClr val="dk1"/>
              </a:buClr>
              <a:buSzPts val="2800"/>
              <a:buChar char="•"/>
              <a:defRPr sz="2800">
                <a:uFillTx/>
              </a:defRPr>
            </a:lvl1pPr>
            <a:lvl2pPr algn="l" indent="-381000" lvl="1" marL="914400">
              <a:spcBef>
                <a:spcPts val="480"/>
              </a:spcBef>
              <a:spcAft>
                <a:spcPts val="0"/>
              </a:spcAft>
              <a:buClr>
                <a:schemeClr val="dk1"/>
              </a:buClr>
              <a:buSzPts val="2400"/>
              <a:buChar char="–"/>
              <a:defRPr sz="2400">
                <a:uFillTx/>
              </a:defRPr>
            </a:lvl2pPr>
            <a:lvl3pPr algn="l" indent="-355600" lvl="2" marL="1371600">
              <a:spcBef>
                <a:spcPts val="400"/>
              </a:spcBef>
              <a:spcAft>
                <a:spcPts val="0"/>
              </a:spcAft>
              <a:buClr>
                <a:schemeClr val="dk1"/>
              </a:buClr>
              <a:buSzPts val="2000"/>
              <a:buChar char="•"/>
              <a:defRPr sz="2000">
                <a:uFillTx/>
              </a:defRPr>
            </a:lvl3pPr>
            <a:lvl4pPr algn="l" indent="-342900" lvl="3" marL="1828800">
              <a:spcBef>
                <a:spcPts val="360"/>
              </a:spcBef>
              <a:spcAft>
                <a:spcPts val="0"/>
              </a:spcAft>
              <a:buClr>
                <a:schemeClr val="dk1"/>
              </a:buClr>
              <a:buSzPts val="1800"/>
              <a:buChar char="–"/>
              <a:defRPr sz="1800">
                <a:uFillTx/>
              </a:defRPr>
            </a:lvl4pPr>
            <a:lvl5pPr algn="l" indent="-342900" lvl="4" marL="2286000">
              <a:spcBef>
                <a:spcPts val="360"/>
              </a:spcBef>
              <a:spcAft>
                <a:spcPts val="0"/>
              </a:spcAft>
              <a:buClr>
                <a:schemeClr val="dk1"/>
              </a:buClr>
              <a:buSzPts val="1800"/>
              <a:buChar char="»"/>
              <a:defRPr sz="1800">
                <a:uFillTx/>
              </a:defRPr>
            </a:lvl5pPr>
            <a:lvl6pPr algn="l" indent="-342900" lvl="5" marL="2743200">
              <a:spcBef>
                <a:spcPts val="360"/>
              </a:spcBef>
              <a:spcAft>
                <a:spcPts val="0"/>
              </a:spcAft>
              <a:buClr>
                <a:schemeClr val="dk1"/>
              </a:buClr>
              <a:buSzPts val="1800"/>
              <a:buChar char="•"/>
              <a:defRPr sz="1800">
                <a:uFillTx/>
              </a:defRPr>
            </a:lvl6pPr>
            <a:lvl7pPr algn="l" indent="-342900" lvl="6" marL="3200400">
              <a:spcBef>
                <a:spcPts val="360"/>
              </a:spcBef>
              <a:spcAft>
                <a:spcPts val="0"/>
              </a:spcAft>
              <a:buClr>
                <a:schemeClr val="dk1"/>
              </a:buClr>
              <a:buSzPts val="1800"/>
              <a:buChar char="•"/>
              <a:defRPr sz="1800">
                <a:uFillTx/>
              </a:defRPr>
            </a:lvl7pPr>
            <a:lvl8pPr algn="l" indent="-342900" lvl="7" marL="3657600">
              <a:spcBef>
                <a:spcPts val="360"/>
              </a:spcBef>
              <a:spcAft>
                <a:spcPts val="0"/>
              </a:spcAft>
              <a:buClr>
                <a:schemeClr val="dk1"/>
              </a:buClr>
              <a:buSzPts val="1800"/>
              <a:buChar char="•"/>
              <a:defRPr sz="1800">
                <a:uFillTx/>
              </a:defRPr>
            </a:lvl8pPr>
            <a:lvl9pPr algn="l" indent="-342900" lvl="8" marL="4114800">
              <a:spcBef>
                <a:spcPts val="360"/>
              </a:spcBef>
              <a:spcAft>
                <a:spcPts val="0"/>
              </a:spcAft>
              <a:buClr>
                <a:schemeClr val="dk1"/>
              </a:buClr>
              <a:buSzPts val="1800"/>
              <a:buChar char="•"/>
              <a:defRPr sz="18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 name="Google Shape;40;p7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8200" y="1600200"/>
            <a:ext cx="4038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406400" lvl="0" marL="457200">
              <a:spcBef>
                <a:spcPts val="560"/>
              </a:spcBef>
              <a:spcAft>
                <a:spcPts val="0"/>
              </a:spcAft>
              <a:buClr>
                <a:schemeClr val="dk1"/>
              </a:buClr>
              <a:buSzPts val="2800"/>
              <a:buChar char="•"/>
              <a:defRPr sz="2800">
                <a:uFillTx/>
              </a:defRPr>
            </a:lvl1pPr>
            <a:lvl2pPr algn="l" indent="-381000" lvl="1" marL="914400">
              <a:spcBef>
                <a:spcPts val="480"/>
              </a:spcBef>
              <a:spcAft>
                <a:spcPts val="0"/>
              </a:spcAft>
              <a:buClr>
                <a:schemeClr val="dk1"/>
              </a:buClr>
              <a:buSzPts val="2400"/>
              <a:buChar char="–"/>
              <a:defRPr sz="2400">
                <a:uFillTx/>
              </a:defRPr>
            </a:lvl2pPr>
            <a:lvl3pPr algn="l" indent="-355600" lvl="2" marL="1371600">
              <a:spcBef>
                <a:spcPts val="400"/>
              </a:spcBef>
              <a:spcAft>
                <a:spcPts val="0"/>
              </a:spcAft>
              <a:buClr>
                <a:schemeClr val="dk1"/>
              </a:buClr>
              <a:buSzPts val="2000"/>
              <a:buChar char="•"/>
              <a:defRPr sz="2000">
                <a:uFillTx/>
              </a:defRPr>
            </a:lvl3pPr>
            <a:lvl4pPr algn="l" indent="-342900" lvl="3" marL="1828800">
              <a:spcBef>
                <a:spcPts val="360"/>
              </a:spcBef>
              <a:spcAft>
                <a:spcPts val="0"/>
              </a:spcAft>
              <a:buClr>
                <a:schemeClr val="dk1"/>
              </a:buClr>
              <a:buSzPts val="1800"/>
              <a:buChar char="–"/>
              <a:defRPr sz="1800">
                <a:uFillTx/>
              </a:defRPr>
            </a:lvl4pPr>
            <a:lvl5pPr algn="l" indent="-342900" lvl="4" marL="2286000">
              <a:spcBef>
                <a:spcPts val="360"/>
              </a:spcBef>
              <a:spcAft>
                <a:spcPts val="0"/>
              </a:spcAft>
              <a:buClr>
                <a:schemeClr val="dk1"/>
              </a:buClr>
              <a:buSzPts val="1800"/>
              <a:buChar char="»"/>
              <a:defRPr sz="1800">
                <a:uFillTx/>
              </a:defRPr>
            </a:lvl5pPr>
            <a:lvl6pPr algn="l" indent="-342900" lvl="5" marL="2743200">
              <a:spcBef>
                <a:spcPts val="360"/>
              </a:spcBef>
              <a:spcAft>
                <a:spcPts val="0"/>
              </a:spcAft>
              <a:buClr>
                <a:schemeClr val="dk1"/>
              </a:buClr>
              <a:buSzPts val="1800"/>
              <a:buChar char="•"/>
              <a:defRPr sz="1800">
                <a:uFillTx/>
              </a:defRPr>
            </a:lvl6pPr>
            <a:lvl7pPr algn="l" indent="-342900" lvl="6" marL="3200400">
              <a:spcBef>
                <a:spcPts val="360"/>
              </a:spcBef>
              <a:spcAft>
                <a:spcPts val="0"/>
              </a:spcAft>
              <a:buClr>
                <a:schemeClr val="dk1"/>
              </a:buClr>
              <a:buSzPts val="1800"/>
              <a:buChar char="•"/>
              <a:defRPr sz="1800">
                <a:uFillTx/>
              </a:defRPr>
            </a:lvl7pPr>
            <a:lvl8pPr algn="l" indent="-342900" lvl="7" marL="3657600">
              <a:spcBef>
                <a:spcPts val="360"/>
              </a:spcBef>
              <a:spcAft>
                <a:spcPts val="0"/>
              </a:spcAft>
              <a:buClr>
                <a:schemeClr val="dk1"/>
              </a:buClr>
              <a:buSzPts val="1800"/>
              <a:buChar char="•"/>
              <a:defRPr sz="1800">
                <a:uFillTx/>
              </a:defRPr>
            </a:lvl8pPr>
            <a:lvl9pPr algn="l" indent="-342900" lvl="8" marL="4114800">
              <a:spcBef>
                <a:spcPts val="360"/>
              </a:spcBef>
              <a:spcAft>
                <a:spcPts val="0"/>
              </a:spcAft>
              <a:buClr>
                <a:schemeClr val="dk1"/>
              </a:buClr>
              <a:buSzPts val="1800"/>
              <a:buChar char="•"/>
              <a:defRPr sz="18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 name="Google Shape;41;p7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 name="Google Shape;42;p7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 name="Google Shape;43;p7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TxTwoObj">
  <p:cSld name="TWO_OBJECTS_WITH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 name="Shape 4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 name="Google Shape;45;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 name="Google Shape;46;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535113"/>
            <a:ext cx="4040188" cy="6397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Autofit/>
          </a:bodyPr>
          <a:lstStyle>
            <a:lvl1pPr algn="l" indent="-228600" lvl="0" marL="457200">
              <a:spcBef>
                <a:spcPts val="480"/>
              </a:spcBef>
              <a:spcAft>
                <a:spcPts val="0"/>
              </a:spcAft>
              <a:buClr>
                <a:schemeClr val="dk1"/>
              </a:buClr>
              <a:buSzPts val="2400"/>
              <a:buNone/>
              <a:defRPr b="1" sz="2400">
                <a:uFillTx/>
              </a:defRPr>
            </a:lvl1pPr>
            <a:lvl2pPr algn="l" indent="-228600" lvl="1" marL="914400">
              <a:spcBef>
                <a:spcPts val="400"/>
              </a:spcBef>
              <a:spcAft>
                <a:spcPts val="0"/>
              </a:spcAft>
              <a:buClr>
                <a:schemeClr val="dk1"/>
              </a:buClr>
              <a:buSzPts val="2000"/>
              <a:buNone/>
              <a:defRPr b="1" sz="2000">
                <a:uFillTx/>
              </a:defRPr>
            </a:lvl2pPr>
            <a:lvl3pPr algn="l" indent="-228600" lvl="2" marL="1371600">
              <a:spcBef>
                <a:spcPts val="360"/>
              </a:spcBef>
              <a:spcAft>
                <a:spcPts val="0"/>
              </a:spcAft>
              <a:buClr>
                <a:schemeClr val="dk1"/>
              </a:buClr>
              <a:buSzPts val="1800"/>
              <a:buNone/>
              <a:defRPr b="1" sz="1800">
                <a:uFillTx/>
              </a:defRPr>
            </a:lvl3pPr>
            <a:lvl4pPr algn="l" indent="-228600" lvl="3" marL="1828800">
              <a:spcBef>
                <a:spcPts val="320"/>
              </a:spcBef>
              <a:spcAft>
                <a:spcPts val="0"/>
              </a:spcAft>
              <a:buClr>
                <a:schemeClr val="dk1"/>
              </a:buClr>
              <a:buSzPts val="1600"/>
              <a:buNone/>
              <a:defRPr b="1" sz="1600">
                <a:uFillTx/>
              </a:defRPr>
            </a:lvl4pPr>
            <a:lvl5pPr algn="l" indent="-228600" lvl="4" marL="2286000">
              <a:spcBef>
                <a:spcPts val="320"/>
              </a:spcBef>
              <a:spcAft>
                <a:spcPts val="0"/>
              </a:spcAft>
              <a:buClr>
                <a:schemeClr val="dk1"/>
              </a:buClr>
              <a:buSzPts val="1600"/>
              <a:buNone/>
              <a:defRPr b="1" sz="1600">
                <a:uFillTx/>
              </a:defRPr>
            </a:lvl5pPr>
            <a:lvl6pPr algn="l" indent="-228600" lvl="5" marL="2743200">
              <a:spcBef>
                <a:spcPts val="320"/>
              </a:spcBef>
              <a:spcAft>
                <a:spcPts val="0"/>
              </a:spcAft>
              <a:buClr>
                <a:schemeClr val="dk1"/>
              </a:buClr>
              <a:buSzPts val="1600"/>
              <a:buNone/>
              <a:defRPr b="1" sz="1600">
                <a:uFillTx/>
              </a:defRPr>
            </a:lvl6pPr>
            <a:lvl7pPr algn="l" indent="-228600" lvl="6" marL="3200400">
              <a:spcBef>
                <a:spcPts val="320"/>
              </a:spcBef>
              <a:spcAft>
                <a:spcPts val="0"/>
              </a:spcAft>
              <a:buClr>
                <a:schemeClr val="dk1"/>
              </a:buClr>
              <a:buSzPts val="1600"/>
              <a:buNone/>
              <a:defRPr b="1" sz="1600">
                <a:uFillTx/>
              </a:defRPr>
            </a:lvl7pPr>
            <a:lvl8pPr algn="l" indent="-228600" lvl="7" marL="3657600">
              <a:spcBef>
                <a:spcPts val="320"/>
              </a:spcBef>
              <a:spcAft>
                <a:spcPts val="0"/>
              </a:spcAft>
              <a:buClr>
                <a:schemeClr val="dk1"/>
              </a:buClr>
              <a:buSzPts val="1600"/>
              <a:buNone/>
              <a:defRPr b="1" sz="1600">
                <a:uFillTx/>
              </a:defRPr>
            </a:lvl8pPr>
            <a:lvl9pPr algn="l" indent="-228600" lvl="8" marL="4114800">
              <a:spcBef>
                <a:spcPts val="320"/>
              </a:spcBef>
              <a:spcAft>
                <a:spcPts val="0"/>
              </a:spcAft>
              <a:buClr>
                <a:schemeClr val="dk1"/>
              </a:buClr>
              <a:buSzPts val="1600"/>
              <a:buNone/>
              <a:defRPr b="1"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 name="Google Shape;47;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174875"/>
            <a:ext cx="4040188" cy="39512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381000" lvl="0" marL="457200">
              <a:spcBef>
                <a:spcPts val="480"/>
              </a:spcBef>
              <a:spcAft>
                <a:spcPts val="0"/>
              </a:spcAft>
              <a:buClr>
                <a:schemeClr val="dk1"/>
              </a:buClr>
              <a:buSzPts val="2400"/>
              <a:buChar char="•"/>
              <a:defRPr sz="2400">
                <a:uFillTx/>
              </a:defRPr>
            </a:lvl1pPr>
            <a:lvl2pPr algn="l" indent="-355600" lvl="1" marL="914400">
              <a:spcBef>
                <a:spcPts val="400"/>
              </a:spcBef>
              <a:spcAft>
                <a:spcPts val="0"/>
              </a:spcAft>
              <a:buClr>
                <a:schemeClr val="dk1"/>
              </a:buClr>
              <a:buSzPts val="2000"/>
              <a:buChar char="–"/>
              <a:defRPr sz="2000">
                <a:uFillTx/>
              </a:defRPr>
            </a:lvl2pPr>
            <a:lvl3pPr algn="l" indent="-342900" lvl="2" marL="1371600">
              <a:spcBef>
                <a:spcPts val="360"/>
              </a:spcBef>
              <a:spcAft>
                <a:spcPts val="0"/>
              </a:spcAft>
              <a:buClr>
                <a:schemeClr val="dk1"/>
              </a:buClr>
              <a:buSzPts val="1800"/>
              <a:buChar char="•"/>
              <a:defRPr sz="1800">
                <a:uFillTx/>
              </a:defRPr>
            </a:lvl3pPr>
            <a:lvl4pPr algn="l" indent="-330200" lvl="3" marL="1828800">
              <a:spcBef>
                <a:spcPts val="320"/>
              </a:spcBef>
              <a:spcAft>
                <a:spcPts val="0"/>
              </a:spcAft>
              <a:buClr>
                <a:schemeClr val="dk1"/>
              </a:buClr>
              <a:buSzPts val="1600"/>
              <a:buChar char="–"/>
              <a:defRPr sz="1600">
                <a:uFillTx/>
              </a:defRPr>
            </a:lvl4pPr>
            <a:lvl5pPr algn="l" indent="-330200" lvl="4" marL="2286000">
              <a:spcBef>
                <a:spcPts val="320"/>
              </a:spcBef>
              <a:spcAft>
                <a:spcPts val="0"/>
              </a:spcAft>
              <a:buClr>
                <a:schemeClr val="dk1"/>
              </a:buClr>
              <a:buSzPts val="1600"/>
              <a:buChar char="»"/>
              <a:defRPr sz="1600">
                <a:uFillTx/>
              </a:defRPr>
            </a:lvl5pPr>
            <a:lvl6pPr algn="l" indent="-330200" lvl="5" marL="2743200">
              <a:spcBef>
                <a:spcPts val="320"/>
              </a:spcBef>
              <a:spcAft>
                <a:spcPts val="0"/>
              </a:spcAft>
              <a:buClr>
                <a:schemeClr val="dk1"/>
              </a:buClr>
              <a:buSzPts val="1600"/>
              <a:buChar char="•"/>
              <a:defRPr sz="1600">
                <a:uFillTx/>
              </a:defRPr>
            </a:lvl6pPr>
            <a:lvl7pPr algn="l" indent="-330200" lvl="6" marL="3200400">
              <a:spcBef>
                <a:spcPts val="320"/>
              </a:spcBef>
              <a:spcAft>
                <a:spcPts val="0"/>
              </a:spcAft>
              <a:buClr>
                <a:schemeClr val="dk1"/>
              </a:buClr>
              <a:buSzPts val="1600"/>
              <a:buChar char="•"/>
              <a:defRPr sz="1600">
                <a:uFillTx/>
              </a:defRPr>
            </a:lvl7pPr>
            <a:lvl8pPr algn="l" indent="-330200" lvl="7" marL="3657600">
              <a:spcBef>
                <a:spcPts val="320"/>
              </a:spcBef>
              <a:spcAft>
                <a:spcPts val="0"/>
              </a:spcAft>
              <a:buClr>
                <a:schemeClr val="dk1"/>
              </a:buClr>
              <a:buSzPts val="1600"/>
              <a:buChar char="•"/>
              <a:defRPr sz="1600">
                <a:uFillTx/>
              </a:defRPr>
            </a:lvl8pPr>
            <a:lvl9pPr algn="l" indent="-330200" lvl="8" marL="4114800">
              <a:spcBef>
                <a:spcPts val="320"/>
              </a:spcBef>
              <a:spcAft>
                <a:spcPts val="0"/>
              </a:spcAft>
              <a:buClr>
                <a:schemeClr val="dk1"/>
              </a:buClr>
              <a:buSzPts val="1600"/>
              <a:buChar char="•"/>
              <a:defRPr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 name="Google Shape;48;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3"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5025" y="1535113"/>
            <a:ext cx="4041775" cy="6397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Autofit/>
          </a:bodyPr>
          <a:lstStyle>
            <a:lvl1pPr algn="l" indent="-228600" lvl="0" marL="457200">
              <a:spcBef>
                <a:spcPts val="480"/>
              </a:spcBef>
              <a:spcAft>
                <a:spcPts val="0"/>
              </a:spcAft>
              <a:buClr>
                <a:schemeClr val="dk1"/>
              </a:buClr>
              <a:buSzPts val="2400"/>
              <a:buNone/>
              <a:defRPr b="1" sz="2400">
                <a:uFillTx/>
              </a:defRPr>
            </a:lvl1pPr>
            <a:lvl2pPr algn="l" indent="-228600" lvl="1" marL="914400">
              <a:spcBef>
                <a:spcPts val="400"/>
              </a:spcBef>
              <a:spcAft>
                <a:spcPts val="0"/>
              </a:spcAft>
              <a:buClr>
                <a:schemeClr val="dk1"/>
              </a:buClr>
              <a:buSzPts val="2000"/>
              <a:buNone/>
              <a:defRPr b="1" sz="2000">
                <a:uFillTx/>
              </a:defRPr>
            </a:lvl2pPr>
            <a:lvl3pPr algn="l" indent="-228600" lvl="2" marL="1371600">
              <a:spcBef>
                <a:spcPts val="360"/>
              </a:spcBef>
              <a:spcAft>
                <a:spcPts val="0"/>
              </a:spcAft>
              <a:buClr>
                <a:schemeClr val="dk1"/>
              </a:buClr>
              <a:buSzPts val="1800"/>
              <a:buNone/>
              <a:defRPr b="1" sz="1800">
                <a:uFillTx/>
              </a:defRPr>
            </a:lvl3pPr>
            <a:lvl4pPr algn="l" indent="-228600" lvl="3" marL="1828800">
              <a:spcBef>
                <a:spcPts val="320"/>
              </a:spcBef>
              <a:spcAft>
                <a:spcPts val="0"/>
              </a:spcAft>
              <a:buClr>
                <a:schemeClr val="dk1"/>
              </a:buClr>
              <a:buSzPts val="1600"/>
              <a:buNone/>
              <a:defRPr b="1" sz="1600">
                <a:uFillTx/>
              </a:defRPr>
            </a:lvl4pPr>
            <a:lvl5pPr algn="l" indent="-228600" lvl="4" marL="2286000">
              <a:spcBef>
                <a:spcPts val="320"/>
              </a:spcBef>
              <a:spcAft>
                <a:spcPts val="0"/>
              </a:spcAft>
              <a:buClr>
                <a:schemeClr val="dk1"/>
              </a:buClr>
              <a:buSzPts val="1600"/>
              <a:buNone/>
              <a:defRPr b="1" sz="1600">
                <a:uFillTx/>
              </a:defRPr>
            </a:lvl5pPr>
            <a:lvl6pPr algn="l" indent="-228600" lvl="5" marL="2743200">
              <a:spcBef>
                <a:spcPts val="320"/>
              </a:spcBef>
              <a:spcAft>
                <a:spcPts val="0"/>
              </a:spcAft>
              <a:buClr>
                <a:schemeClr val="dk1"/>
              </a:buClr>
              <a:buSzPts val="1600"/>
              <a:buNone/>
              <a:defRPr b="1" sz="1600">
                <a:uFillTx/>
              </a:defRPr>
            </a:lvl6pPr>
            <a:lvl7pPr algn="l" indent="-228600" lvl="6" marL="3200400">
              <a:spcBef>
                <a:spcPts val="320"/>
              </a:spcBef>
              <a:spcAft>
                <a:spcPts val="0"/>
              </a:spcAft>
              <a:buClr>
                <a:schemeClr val="dk1"/>
              </a:buClr>
              <a:buSzPts val="1600"/>
              <a:buNone/>
              <a:defRPr b="1" sz="1600">
                <a:uFillTx/>
              </a:defRPr>
            </a:lvl7pPr>
            <a:lvl8pPr algn="l" indent="-228600" lvl="7" marL="3657600">
              <a:spcBef>
                <a:spcPts val="320"/>
              </a:spcBef>
              <a:spcAft>
                <a:spcPts val="0"/>
              </a:spcAft>
              <a:buClr>
                <a:schemeClr val="dk1"/>
              </a:buClr>
              <a:buSzPts val="1600"/>
              <a:buNone/>
              <a:defRPr b="1" sz="1600">
                <a:uFillTx/>
              </a:defRPr>
            </a:lvl8pPr>
            <a:lvl9pPr algn="l" indent="-228600" lvl="8" marL="4114800">
              <a:spcBef>
                <a:spcPts val="320"/>
              </a:spcBef>
              <a:spcAft>
                <a:spcPts val="0"/>
              </a:spcAft>
              <a:buClr>
                <a:schemeClr val="dk1"/>
              </a:buClr>
              <a:buSzPts val="1600"/>
              <a:buNone/>
              <a:defRPr b="1"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 name="Google Shape;49;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5025" y="2174875"/>
            <a:ext cx="4041775" cy="39512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381000" lvl="0" marL="457200">
              <a:spcBef>
                <a:spcPts val="480"/>
              </a:spcBef>
              <a:spcAft>
                <a:spcPts val="0"/>
              </a:spcAft>
              <a:buClr>
                <a:schemeClr val="dk1"/>
              </a:buClr>
              <a:buSzPts val="2400"/>
              <a:buChar char="•"/>
              <a:defRPr sz="2400">
                <a:uFillTx/>
              </a:defRPr>
            </a:lvl1pPr>
            <a:lvl2pPr algn="l" indent="-355600" lvl="1" marL="914400">
              <a:spcBef>
                <a:spcPts val="400"/>
              </a:spcBef>
              <a:spcAft>
                <a:spcPts val="0"/>
              </a:spcAft>
              <a:buClr>
                <a:schemeClr val="dk1"/>
              </a:buClr>
              <a:buSzPts val="2000"/>
              <a:buChar char="–"/>
              <a:defRPr sz="2000">
                <a:uFillTx/>
              </a:defRPr>
            </a:lvl2pPr>
            <a:lvl3pPr algn="l" indent="-342900" lvl="2" marL="1371600">
              <a:spcBef>
                <a:spcPts val="360"/>
              </a:spcBef>
              <a:spcAft>
                <a:spcPts val="0"/>
              </a:spcAft>
              <a:buClr>
                <a:schemeClr val="dk1"/>
              </a:buClr>
              <a:buSzPts val="1800"/>
              <a:buChar char="•"/>
              <a:defRPr sz="1800">
                <a:uFillTx/>
              </a:defRPr>
            </a:lvl3pPr>
            <a:lvl4pPr algn="l" indent="-330200" lvl="3" marL="1828800">
              <a:spcBef>
                <a:spcPts val="320"/>
              </a:spcBef>
              <a:spcAft>
                <a:spcPts val="0"/>
              </a:spcAft>
              <a:buClr>
                <a:schemeClr val="dk1"/>
              </a:buClr>
              <a:buSzPts val="1600"/>
              <a:buChar char="–"/>
              <a:defRPr sz="1600">
                <a:uFillTx/>
              </a:defRPr>
            </a:lvl4pPr>
            <a:lvl5pPr algn="l" indent="-330200" lvl="4" marL="2286000">
              <a:spcBef>
                <a:spcPts val="320"/>
              </a:spcBef>
              <a:spcAft>
                <a:spcPts val="0"/>
              </a:spcAft>
              <a:buClr>
                <a:schemeClr val="dk1"/>
              </a:buClr>
              <a:buSzPts val="1600"/>
              <a:buChar char="»"/>
              <a:defRPr sz="1600">
                <a:uFillTx/>
              </a:defRPr>
            </a:lvl5pPr>
            <a:lvl6pPr algn="l" indent="-330200" lvl="5" marL="2743200">
              <a:spcBef>
                <a:spcPts val="320"/>
              </a:spcBef>
              <a:spcAft>
                <a:spcPts val="0"/>
              </a:spcAft>
              <a:buClr>
                <a:schemeClr val="dk1"/>
              </a:buClr>
              <a:buSzPts val="1600"/>
              <a:buChar char="•"/>
              <a:defRPr sz="1600">
                <a:uFillTx/>
              </a:defRPr>
            </a:lvl6pPr>
            <a:lvl7pPr algn="l" indent="-330200" lvl="6" marL="3200400">
              <a:spcBef>
                <a:spcPts val="320"/>
              </a:spcBef>
              <a:spcAft>
                <a:spcPts val="0"/>
              </a:spcAft>
              <a:buClr>
                <a:schemeClr val="dk1"/>
              </a:buClr>
              <a:buSzPts val="1600"/>
              <a:buChar char="•"/>
              <a:defRPr sz="1600">
                <a:uFillTx/>
              </a:defRPr>
            </a:lvl7pPr>
            <a:lvl8pPr algn="l" indent="-330200" lvl="7" marL="3657600">
              <a:spcBef>
                <a:spcPts val="320"/>
              </a:spcBef>
              <a:spcAft>
                <a:spcPts val="0"/>
              </a:spcAft>
              <a:buClr>
                <a:schemeClr val="dk1"/>
              </a:buClr>
              <a:buSzPts val="1600"/>
              <a:buChar char="•"/>
              <a:defRPr sz="1600">
                <a:uFillTx/>
              </a:defRPr>
            </a:lvl8pPr>
            <a:lvl9pPr algn="l" indent="-330200" lvl="8" marL="4114800">
              <a:spcBef>
                <a:spcPts val="320"/>
              </a:spcBef>
              <a:spcAft>
                <a:spcPts val="0"/>
              </a:spcAft>
              <a:buClr>
                <a:schemeClr val="dk1"/>
              </a:buClr>
              <a:buSzPts val="1600"/>
              <a:buChar char="•"/>
              <a:defRPr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 name="Google Shape;50;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 name="Google Shape;51;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 name="Google Shape;52;p7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_ONLY">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 name="Shape 5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 name="Google Shape;54;p8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 name="Google Shape;55;p8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 name="Google Shape;56;p8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 name="Google Shape;57;p8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Tx">
  <p:cSld name="OBJECT_WITH_CAPTION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 name="Shape 5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 name="Google Shape;59;p8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3050"/>
            <a:ext cx="3008313" cy="116205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Autofit/>
          </a:bodyPr>
          <a:lstStyle>
            <a:lvl1pPr algn="l" lvl="0">
              <a:spcBef>
                <a:spcPts val="0"/>
              </a:spcBef>
              <a:spcAft>
                <a:spcPts val="0"/>
              </a:spcAft>
              <a:buSzPts val="1400"/>
              <a:buNone/>
              <a:defRPr b="1" sz="2000">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 name="Google Shape;60;p8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75050" y="273050"/>
            <a:ext cx="5111750" cy="585311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431800" lvl="0" marL="457200">
              <a:spcBef>
                <a:spcPts val="640"/>
              </a:spcBef>
              <a:spcAft>
                <a:spcPts val="0"/>
              </a:spcAft>
              <a:buClr>
                <a:schemeClr val="dk1"/>
              </a:buClr>
              <a:buSzPts val="3200"/>
              <a:buChar char="•"/>
              <a:defRPr sz="3200">
                <a:uFillTx/>
              </a:defRPr>
            </a:lvl1pPr>
            <a:lvl2pPr algn="l" indent="-406400" lvl="1" marL="914400">
              <a:spcBef>
                <a:spcPts val="560"/>
              </a:spcBef>
              <a:spcAft>
                <a:spcPts val="0"/>
              </a:spcAft>
              <a:buClr>
                <a:schemeClr val="dk1"/>
              </a:buClr>
              <a:buSzPts val="2800"/>
              <a:buChar char="–"/>
              <a:defRPr sz="2800">
                <a:uFillTx/>
              </a:defRPr>
            </a:lvl2pPr>
            <a:lvl3pPr algn="l" indent="-381000" lvl="2" marL="1371600">
              <a:spcBef>
                <a:spcPts val="480"/>
              </a:spcBef>
              <a:spcAft>
                <a:spcPts val="0"/>
              </a:spcAft>
              <a:buClr>
                <a:schemeClr val="dk1"/>
              </a:buClr>
              <a:buSzPts val="2400"/>
              <a:buChar char="•"/>
              <a:defRPr sz="2400">
                <a:uFillTx/>
              </a:defRPr>
            </a:lvl3pPr>
            <a:lvl4pPr algn="l" indent="-355600" lvl="3" marL="1828800">
              <a:spcBef>
                <a:spcPts val="400"/>
              </a:spcBef>
              <a:spcAft>
                <a:spcPts val="0"/>
              </a:spcAft>
              <a:buClr>
                <a:schemeClr val="dk1"/>
              </a:buClr>
              <a:buSzPts val="2000"/>
              <a:buChar char="–"/>
              <a:defRPr sz="2000">
                <a:uFillTx/>
              </a:defRPr>
            </a:lvl4pPr>
            <a:lvl5pPr algn="l" indent="-355600" lvl="4" marL="2286000">
              <a:spcBef>
                <a:spcPts val="400"/>
              </a:spcBef>
              <a:spcAft>
                <a:spcPts val="0"/>
              </a:spcAft>
              <a:buClr>
                <a:schemeClr val="dk1"/>
              </a:buClr>
              <a:buSzPts val="2000"/>
              <a:buChar char="»"/>
              <a:defRPr sz="2000">
                <a:uFillTx/>
              </a:defRPr>
            </a:lvl5pPr>
            <a:lvl6pPr algn="l" indent="-355600" lvl="5" marL="2743200">
              <a:spcBef>
                <a:spcPts val="400"/>
              </a:spcBef>
              <a:spcAft>
                <a:spcPts val="0"/>
              </a:spcAft>
              <a:buClr>
                <a:schemeClr val="dk1"/>
              </a:buClr>
              <a:buSzPts val="2000"/>
              <a:buChar char="•"/>
              <a:defRPr sz="2000">
                <a:uFillTx/>
              </a:defRPr>
            </a:lvl6pPr>
            <a:lvl7pPr algn="l" indent="-355600" lvl="6" marL="3200400">
              <a:spcBef>
                <a:spcPts val="400"/>
              </a:spcBef>
              <a:spcAft>
                <a:spcPts val="0"/>
              </a:spcAft>
              <a:buClr>
                <a:schemeClr val="dk1"/>
              </a:buClr>
              <a:buSzPts val="2000"/>
              <a:buChar char="•"/>
              <a:defRPr sz="2000">
                <a:uFillTx/>
              </a:defRPr>
            </a:lvl7pPr>
            <a:lvl8pPr algn="l" indent="-355600" lvl="7" marL="3657600">
              <a:spcBef>
                <a:spcPts val="400"/>
              </a:spcBef>
              <a:spcAft>
                <a:spcPts val="0"/>
              </a:spcAft>
              <a:buClr>
                <a:schemeClr val="dk1"/>
              </a:buClr>
              <a:buSzPts val="2000"/>
              <a:buChar char="•"/>
              <a:defRPr sz="2000">
                <a:uFillTx/>
              </a:defRPr>
            </a:lvl8pPr>
            <a:lvl9pPr algn="l" indent="-355600" lvl="8" marL="4114800">
              <a:spcBef>
                <a:spcPts val="400"/>
              </a:spcBef>
              <a:spcAft>
                <a:spcPts val="0"/>
              </a:spcAft>
              <a:buClr>
                <a:schemeClr val="dk1"/>
              </a:buClr>
              <a:buSzPts val="2000"/>
              <a:buChar char="•"/>
              <a:defRPr sz="20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 name="Google Shape;61;p8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435100"/>
            <a:ext cx="3008313" cy="46910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228600" lvl="0" marL="457200">
              <a:spcBef>
                <a:spcPts val="280"/>
              </a:spcBef>
              <a:spcAft>
                <a:spcPts val="0"/>
              </a:spcAft>
              <a:buClr>
                <a:schemeClr val="dk1"/>
              </a:buClr>
              <a:buSzPts val="1400"/>
              <a:buNone/>
              <a:defRPr sz="1400">
                <a:uFillTx/>
              </a:defRPr>
            </a:lvl1pPr>
            <a:lvl2pPr algn="l" indent="-228600" lvl="1" marL="914400">
              <a:spcBef>
                <a:spcPts val="240"/>
              </a:spcBef>
              <a:spcAft>
                <a:spcPts val="0"/>
              </a:spcAft>
              <a:buClr>
                <a:schemeClr val="dk1"/>
              </a:buClr>
              <a:buSzPts val="1200"/>
              <a:buNone/>
              <a:defRPr sz="1200">
                <a:uFillTx/>
              </a:defRPr>
            </a:lvl2pPr>
            <a:lvl3pPr algn="l" indent="-228600" lvl="2" marL="1371600">
              <a:spcBef>
                <a:spcPts val="200"/>
              </a:spcBef>
              <a:spcAft>
                <a:spcPts val="0"/>
              </a:spcAft>
              <a:buClr>
                <a:schemeClr val="dk1"/>
              </a:buClr>
              <a:buSzPts val="1000"/>
              <a:buNone/>
              <a:defRPr sz="1000">
                <a:uFillTx/>
              </a:defRPr>
            </a:lvl3pPr>
            <a:lvl4pPr algn="l" indent="-228600" lvl="3" marL="1828800">
              <a:spcBef>
                <a:spcPts val="180"/>
              </a:spcBef>
              <a:spcAft>
                <a:spcPts val="0"/>
              </a:spcAft>
              <a:buClr>
                <a:schemeClr val="dk1"/>
              </a:buClr>
              <a:buSzPts val="900"/>
              <a:buNone/>
              <a:defRPr sz="900">
                <a:uFillTx/>
              </a:defRPr>
            </a:lvl4pPr>
            <a:lvl5pPr algn="l" indent="-228600" lvl="4" marL="2286000">
              <a:spcBef>
                <a:spcPts val="180"/>
              </a:spcBef>
              <a:spcAft>
                <a:spcPts val="0"/>
              </a:spcAft>
              <a:buClr>
                <a:schemeClr val="dk1"/>
              </a:buClr>
              <a:buSzPts val="900"/>
              <a:buNone/>
              <a:defRPr sz="900">
                <a:uFillTx/>
              </a:defRPr>
            </a:lvl5pPr>
            <a:lvl6pPr algn="l" indent="-228600" lvl="5" marL="2743200">
              <a:spcBef>
                <a:spcPts val="180"/>
              </a:spcBef>
              <a:spcAft>
                <a:spcPts val="0"/>
              </a:spcAft>
              <a:buClr>
                <a:schemeClr val="dk1"/>
              </a:buClr>
              <a:buSzPts val="900"/>
              <a:buNone/>
              <a:defRPr sz="900">
                <a:uFillTx/>
              </a:defRPr>
            </a:lvl6pPr>
            <a:lvl7pPr algn="l" indent="-228600" lvl="6" marL="3200400">
              <a:spcBef>
                <a:spcPts val="180"/>
              </a:spcBef>
              <a:spcAft>
                <a:spcPts val="0"/>
              </a:spcAft>
              <a:buClr>
                <a:schemeClr val="dk1"/>
              </a:buClr>
              <a:buSzPts val="900"/>
              <a:buNone/>
              <a:defRPr sz="900">
                <a:uFillTx/>
              </a:defRPr>
            </a:lvl7pPr>
            <a:lvl8pPr algn="l" indent="-228600" lvl="7" marL="3657600">
              <a:spcBef>
                <a:spcPts val="180"/>
              </a:spcBef>
              <a:spcAft>
                <a:spcPts val="0"/>
              </a:spcAft>
              <a:buClr>
                <a:schemeClr val="dk1"/>
              </a:buClr>
              <a:buSzPts val="900"/>
              <a:buNone/>
              <a:defRPr sz="900">
                <a:uFillTx/>
              </a:defRPr>
            </a:lvl8pPr>
            <a:lvl9pPr algn="l" indent="-228600" lvl="8" marL="4114800">
              <a:spcBef>
                <a:spcPts val="180"/>
              </a:spcBef>
              <a:spcAft>
                <a:spcPts val="0"/>
              </a:spcAft>
              <a:buClr>
                <a:schemeClr val="dk1"/>
              </a:buClr>
              <a:buSzPts val="900"/>
              <a:buNone/>
              <a:defRPr sz="9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 name="Google Shape;62;p8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 name="Google Shape;63;p8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 name="Google Shape;64;p8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picTx">
  <p:cSld name="PICTURE_WITH_CAPTION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 name="Shape 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 name="Google Shape;66;p8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4800600"/>
            <a:ext cx="5486400" cy="56673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Autofit/>
          </a:bodyPr>
          <a:lstStyle>
            <a:lvl1pPr algn="l" lvl="0">
              <a:spcBef>
                <a:spcPts val="0"/>
              </a:spcBef>
              <a:spcAft>
                <a:spcPts val="0"/>
              </a:spcAft>
              <a:buSzPts val="1400"/>
              <a:buNone/>
              <a:defRPr b="1" sz="2000">
                <a:uFillTx/>
              </a:defRPr>
            </a:lvl1pPr>
            <a:lvl2pPr algn="ctr" lvl="1">
              <a:spcBef>
                <a:spcPts val="0"/>
              </a:spcBef>
              <a:spcAft>
                <a:spcPts val="0"/>
              </a:spcAft>
              <a:buSzPts val="1400"/>
              <a:buNone/>
              <a:defRPr>
                <a:uFillTx/>
              </a:defRPr>
            </a:lvl2pPr>
            <a:lvl3pPr algn="ctr" lvl="2">
              <a:spcBef>
                <a:spcPts val="0"/>
              </a:spcBef>
              <a:spcAft>
                <a:spcPts val="0"/>
              </a:spcAft>
              <a:buSzPts val="1400"/>
              <a:buNone/>
              <a:defRPr>
                <a:uFillTx/>
              </a:defRPr>
            </a:lvl3pPr>
            <a:lvl4pPr algn="ctr" lvl="3">
              <a:spcBef>
                <a:spcPts val="0"/>
              </a:spcBef>
              <a:spcAft>
                <a:spcPts val="0"/>
              </a:spcAft>
              <a:buSzPts val="1400"/>
              <a:buNone/>
              <a:defRPr>
                <a:uFillTx/>
              </a:defRPr>
            </a:lvl4pPr>
            <a:lvl5pPr algn="ctr" lvl="4">
              <a:spcBef>
                <a:spcPts val="0"/>
              </a:spcBef>
              <a:spcAft>
                <a:spcPts val="0"/>
              </a:spcAft>
              <a:buSzPts val="1400"/>
              <a:buNone/>
              <a:defRPr>
                <a:uFillTx/>
              </a:defRPr>
            </a:lvl5pPr>
            <a:lvl6pPr algn="ctr" lvl="5">
              <a:spcBef>
                <a:spcPts val="0"/>
              </a:spcBef>
              <a:spcAft>
                <a:spcPts val="0"/>
              </a:spcAft>
              <a:buSzPts val="1400"/>
              <a:buNone/>
              <a:defRPr>
                <a:uFillTx/>
              </a:defRPr>
            </a:lvl6pPr>
            <a:lvl7pPr algn="ctr" lvl="6">
              <a:spcBef>
                <a:spcPts val="0"/>
              </a:spcBef>
              <a:spcAft>
                <a:spcPts val="0"/>
              </a:spcAft>
              <a:buSzPts val="1400"/>
              <a:buNone/>
              <a:defRPr>
                <a:uFillTx/>
              </a:defRPr>
            </a:lvl7pPr>
            <a:lvl8pPr algn="ctr" lvl="7">
              <a:spcBef>
                <a:spcPts val="0"/>
              </a:spcBef>
              <a:spcAft>
                <a:spcPts val="0"/>
              </a:spcAft>
              <a:buSzPts val="1400"/>
              <a:buNone/>
              <a:defRPr>
                <a:uFillTx/>
              </a:defRPr>
            </a:lvl8pPr>
            <a:lvl9pPr algn="ct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 name="Google Shape;67;p8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pic"/>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612775"/>
            <a:ext cx="5486400" cy="4114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lvl="0" marR="0" rtl="0">
              <a:spcBef>
                <a:spcPts val="640"/>
              </a:spcBef>
              <a:spcAft>
                <a:spcPts val="0"/>
              </a:spcAft>
              <a:buClr>
                <a:schemeClr val="dk1"/>
              </a:buClr>
              <a:buSzPts val="3200"/>
              <a:buFont typeface="Arial"/>
              <a:buNone/>
              <a:defRPr b="0" cap="none" i="0" strike="noStrike" sz="3200" u="none">
                <a:solidFill>
                  <a:schemeClr val="dk1"/>
                </a:solidFill>
                <a:uFillTx/>
                <a:latin typeface="Times New Roman"/>
                <a:ea typeface="Times New Roman"/>
                <a:cs typeface="Times New Roman"/>
                <a:sym typeface="Times New Roman"/>
              </a:defRPr>
            </a:lvl1pPr>
            <a:lvl2pPr algn="l" lvl="1" marR="0" rtl="0">
              <a:spcBef>
                <a:spcPts val="560"/>
              </a:spcBef>
              <a:spcAft>
                <a:spcPts val="0"/>
              </a:spcAft>
              <a:buClr>
                <a:schemeClr val="dk1"/>
              </a:buClr>
              <a:buSzPts val="2800"/>
              <a:buFont typeface="Arial"/>
              <a:buNone/>
              <a:defRPr b="0" cap="none" i="0" strike="noStrike" sz="2800" u="none">
                <a:solidFill>
                  <a:schemeClr val="dk1"/>
                </a:solidFill>
                <a:uFillTx/>
                <a:latin typeface="Times New Roman"/>
                <a:ea typeface="Times New Roman"/>
                <a:cs typeface="Times New Roman"/>
                <a:sym typeface="Times New Roman"/>
              </a:defRPr>
            </a:lvl2pPr>
            <a:lvl3pPr algn="l" lvl="2" marR="0" rtl="0">
              <a:spcBef>
                <a:spcPts val="480"/>
              </a:spcBef>
              <a:spcAft>
                <a:spcPts val="0"/>
              </a:spcAft>
              <a:buClr>
                <a:schemeClr val="dk1"/>
              </a:buClr>
              <a:buSzPts val="2400"/>
              <a:buFont typeface="Arial"/>
              <a:buNone/>
              <a:defRPr b="0" cap="none" i="0" strike="noStrike" sz="2400" u="none">
                <a:solidFill>
                  <a:schemeClr val="dk1"/>
                </a:solidFill>
                <a:uFillTx/>
                <a:latin typeface="Times New Roman"/>
                <a:ea typeface="Times New Roman"/>
                <a:cs typeface="Times New Roman"/>
                <a:sym typeface="Times New Roman"/>
              </a:defRPr>
            </a:lvl3pPr>
            <a:lvl4pPr algn="l" lvl="3" marR="0" rtl="0">
              <a:spcBef>
                <a:spcPts val="400"/>
              </a:spcBef>
              <a:spcAft>
                <a:spcPts val="0"/>
              </a:spcAft>
              <a:buClr>
                <a:schemeClr val="dk1"/>
              </a:buClr>
              <a:buSzPts val="2000"/>
              <a:buFont typeface="Arial"/>
              <a:buNone/>
              <a:defRPr b="0" cap="none" i="0" strike="noStrike" sz="2000" u="none">
                <a:solidFill>
                  <a:schemeClr val="dk1"/>
                </a:solidFill>
                <a:uFillTx/>
                <a:latin typeface="Times New Roman"/>
                <a:ea typeface="Times New Roman"/>
                <a:cs typeface="Times New Roman"/>
                <a:sym typeface="Times New Roman"/>
              </a:defRPr>
            </a:lvl4pPr>
            <a:lvl5pPr algn="l" lvl="4" marR="0" rtl="0">
              <a:spcBef>
                <a:spcPts val="400"/>
              </a:spcBef>
              <a:spcAft>
                <a:spcPts val="0"/>
              </a:spcAft>
              <a:buClr>
                <a:schemeClr val="dk1"/>
              </a:buClr>
              <a:buSzPts val="2000"/>
              <a:buFont typeface="Arial"/>
              <a:buNone/>
              <a:defRPr b="0" cap="none" i="0" strike="noStrike" sz="2000" u="none">
                <a:solidFill>
                  <a:schemeClr val="dk1"/>
                </a:solidFill>
                <a:uFillTx/>
                <a:latin typeface="Times New Roman"/>
                <a:ea typeface="Times New Roman"/>
                <a:cs typeface="Times New Roman"/>
                <a:sym typeface="Times New Roman"/>
              </a:defRPr>
            </a:lvl5pPr>
            <a:lvl6pPr algn="l" lvl="5" marR="0" rtl="0">
              <a:spcBef>
                <a:spcPts val="400"/>
              </a:spcBef>
              <a:spcAft>
                <a:spcPts val="0"/>
              </a:spcAft>
              <a:buClr>
                <a:schemeClr val="dk1"/>
              </a:buClr>
              <a:buSzPts val="2000"/>
              <a:buFont typeface="Arial"/>
              <a:buNone/>
              <a:defRPr b="0" cap="none" i="0" strike="noStrike" sz="2000" u="none">
                <a:solidFill>
                  <a:schemeClr val="dk1"/>
                </a:solidFill>
                <a:uFillTx/>
                <a:latin typeface="Times New Roman"/>
                <a:ea typeface="Times New Roman"/>
                <a:cs typeface="Times New Roman"/>
                <a:sym typeface="Times New Roman"/>
              </a:defRPr>
            </a:lvl6pPr>
            <a:lvl7pPr algn="l" lvl="6" marR="0" rtl="0">
              <a:spcBef>
                <a:spcPts val="400"/>
              </a:spcBef>
              <a:spcAft>
                <a:spcPts val="0"/>
              </a:spcAft>
              <a:buClr>
                <a:schemeClr val="dk1"/>
              </a:buClr>
              <a:buSzPts val="2000"/>
              <a:buFont typeface="Arial"/>
              <a:buNone/>
              <a:defRPr b="0" cap="none" i="0" strike="noStrike" sz="2000" u="none">
                <a:solidFill>
                  <a:schemeClr val="dk1"/>
                </a:solidFill>
                <a:uFillTx/>
                <a:latin typeface="Times New Roman"/>
                <a:ea typeface="Times New Roman"/>
                <a:cs typeface="Times New Roman"/>
                <a:sym typeface="Times New Roman"/>
              </a:defRPr>
            </a:lvl7pPr>
            <a:lvl8pPr algn="l" lvl="7" marR="0" rtl="0">
              <a:spcBef>
                <a:spcPts val="400"/>
              </a:spcBef>
              <a:spcAft>
                <a:spcPts val="0"/>
              </a:spcAft>
              <a:buClr>
                <a:schemeClr val="dk1"/>
              </a:buClr>
              <a:buSzPts val="2000"/>
              <a:buFont typeface="Arial"/>
              <a:buNone/>
              <a:defRPr b="0" cap="none" i="0" strike="noStrike" sz="2000" u="none">
                <a:solidFill>
                  <a:schemeClr val="dk1"/>
                </a:solidFill>
                <a:uFillTx/>
                <a:latin typeface="Times New Roman"/>
                <a:ea typeface="Times New Roman"/>
                <a:cs typeface="Times New Roman"/>
                <a:sym typeface="Times New Roman"/>
              </a:defRPr>
            </a:lvl8pPr>
            <a:lvl9pPr algn="l" lvl="8" marR="0" rtl="0">
              <a:spcBef>
                <a:spcPts val="400"/>
              </a:spcBef>
              <a:spcAft>
                <a:spcPts val="0"/>
              </a:spcAft>
              <a:buClr>
                <a:schemeClr val="dk1"/>
              </a:buClr>
              <a:buSzPts val="2000"/>
              <a:buFont typeface="Arial"/>
              <a:buNone/>
              <a:defRPr b="0" cap="none" i="0" strike="noStrike" sz="2000" u="none">
                <a:solidFill>
                  <a:schemeClr val="dk1"/>
                </a:solidFill>
                <a:uFillTx/>
                <a:latin typeface="Times New Roman"/>
                <a:ea typeface="Times New Roman"/>
                <a:cs typeface="Times New Roman"/>
                <a:sym typeface="Times New Roman"/>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 name="Google Shape;68;p8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5367338"/>
            <a:ext cx="5486400" cy="8048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228600" lvl="0" marL="457200">
              <a:spcBef>
                <a:spcPts val="280"/>
              </a:spcBef>
              <a:spcAft>
                <a:spcPts val="0"/>
              </a:spcAft>
              <a:buClr>
                <a:schemeClr val="dk1"/>
              </a:buClr>
              <a:buSzPts val="1400"/>
              <a:buNone/>
              <a:defRPr sz="1400">
                <a:uFillTx/>
              </a:defRPr>
            </a:lvl1pPr>
            <a:lvl2pPr algn="l" indent="-228600" lvl="1" marL="914400">
              <a:spcBef>
                <a:spcPts val="240"/>
              </a:spcBef>
              <a:spcAft>
                <a:spcPts val="0"/>
              </a:spcAft>
              <a:buClr>
                <a:schemeClr val="dk1"/>
              </a:buClr>
              <a:buSzPts val="1200"/>
              <a:buNone/>
              <a:defRPr sz="1200">
                <a:uFillTx/>
              </a:defRPr>
            </a:lvl2pPr>
            <a:lvl3pPr algn="l" indent="-228600" lvl="2" marL="1371600">
              <a:spcBef>
                <a:spcPts val="200"/>
              </a:spcBef>
              <a:spcAft>
                <a:spcPts val="0"/>
              </a:spcAft>
              <a:buClr>
                <a:schemeClr val="dk1"/>
              </a:buClr>
              <a:buSzPts val="1000"/>
              <a:buNone/>
              <a:defRPr sz="1000">
                <a:uFillTx/>
              </a:defRPr>
            </a:lvl3pPr>
            <a:lvl4pPr algn="l" indent="-228600" lvl="3" marL="1828800">
              <a:spcBef>
                <a:spcPts val="180"/>
              </a:spcBef>
              <a:spcAft>
                <a:spcPts val="0"/>
              </a:spcAft>
              <a:buClr>
                <a:schemeClr val="dk1"/>
              </a:buClr>
              <a:buSzPts val="900"/>
              <a:buNone/>
              <a:defRPr sz="900">
                <a:uFillTx/>
              </a:defRPr>
            </a:lvl4pPr>
            <a:lvl5pPr algn="l" indent="-228600" lvl="4" marL="2286000">
              <a:spcBef>
                <a:spcPts val="180"/>
              </a:spcBef>
              <a:spcAft>
                <a:spcPts val="0"/>
              </a:spcAft>
              <a:buClr>
                <a:schemeClr val="dk1"/>
              </a:buClr>
              <a:buSzPts val="900"/>
              <a:buNone/>
              <a:defRPr sz="900">
                <a:uFillTx/>
              </a:defRPr>
            </a:lvl5pPr>
            <a:lvl6pPr algn="l" indent="-228600" lvl="5" marL="2743200">
              <a:spcBef>
                <a:spcPts val="180"/>
              </a:spcBef>
              <a:spcAft>
                <a:spcPts val="0"/>
              </a:spcAft>
              <a:buClr>
                <a:schemeClr val="dk1"/>
              </a:buClr>
              <a:buSzPts val="900"/>
              <a:buNone/>
              <a:defRPr sz="900">
                <a:uFillTx/>
              </a:defRPr>
            </a:lvl6pPr>
            <a:lvl7pPr algn="l" indent="-228600" lvl="6" marL="3200400">
              <a:spcBef>
                <a:spcPts val="180"/>
              </a:spcBef>
              <a:spcAft>
                <a:spcPts val="0"/>
              </a:spcAft>
              <a:buClr>
                <a:schemeClr val="dk1"/>
              </a:buClr>
              <a:buSzPts val="900"/>
              <a:buNone/>
              <a:defRPr sz="900">
                <a:uFillTx/>
              </a:defRPr>
            </a:lvl7pPr>
            <a:lvl8pPr algn="l" indent="-228600" lvl="7" marL="3657600">
              <a:spcBef>
                <a:spcPts val="180"/>
              </a:spcBef>
              <a:spcAft>
                <a:spcPts val="0"/>
              </a:spcAft>
              <a:buClr>
                <a:schemeClr val="dk1"/>
              </a:buClr>
              <a:buSzPts val="900"/>
              <a:buNone/>
              <a:defRPr sz="900">
                <a:uFillTx/>
              </a:defRPr>
            </a:lvl8pPr>
            <a:lvl9pPr algn="l" indent="-228600" lvl="8" marL="4114800">
              <a:spcBef>
                <a:spcPts val="180"/>
              </a:spcBef>
              <a:spcAft>
                <a:spcPts val="0"/>
              </a:spcAft>
              <a:buClr>
                <a:schemeClr val="dk1"/>
              </a:buClr>
              <a:buSzPts val="900"/>
              <a:buNone/>
              <a:defRPr sz="9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 name="Google Shape;69;p8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 name="Google Shape;70;p8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 name="Google Shape;71;p8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a:spcBef>
                <a:spcPts val="0"/>
              </a:spcBef>
              <a:spcAft>
                <a:spcPts val="0"/>
              </a:spcAft>
              <a:buNone/>
              <a:defRPr sz="1200">
                <a:solidFill>
                  <a:srgbClr val="898989"/>
                </a:solidFill>
                <a:uFillTx/>
                <a:latin typeface="Times New Roman"/>
                <a:ea typeface="Times New Roman"/>
                <a:cs typeface="Times New Roman"/>
                <a:sym typeface="Times New Roman"/>
              </a:defRPr>
            </a:lvl1pPr>
            <a:lvl2pPr algn="r" indent="0" lvl="1" marL="0" marR="0">
              <a:spcBef>
                <a:spcPts val="0"/>
              </a:spcBef>
              <a:spcAft>
                <a:spcPts val="0"/>
              </a:spcAft>
              <a:buNone/>
              <a:defRPr sz="1200">
                <a:solidFill>
                  <a:srgbClr val="898989"/>
                </a:solidFill>
                <a:uFillTx/>
                <a:latin typeface="Times New Roman"/>
                <a:ea typeface="Times New Roman"/>
                <a:cs typeface="Times New Roman"/>
                <a:sym typeface="Times New Roman"/>
              </a:defRPr>
            </a:lvl2pPr>
            <a:lvl3pPr algn="r" indent="0" lvl="2" marL="0" marR="0">
              <a:spcBef>
                <a:spcPts val="0"/>
              </a:spcBef>
              <a:spcAft>
                <a:spcPts val="0"/>
              </a:spcAft>
              <a:buNone/>
              <a:defRPr sz="1200">
                <a:solidFill>
                  <a:srgbClr val="898989"/>
                </a:solidFill>
                <a:uFillTx/>
                <a:latin typeface="Times New Roman"/>
                <a:ea typeface="Times New Roman"/>
                <a:cs typeface="Times New Roman"/>
                <a:sym typeface="Times New Roman"/>
              </a:defRPr>
            </a:lvl3pPr>
            <a:lvl4pPr algn="r" indent="0" lvl="3" marL="0" marR="0">
              <a:spcBef>
                <a:spcPts val="0"/>
              </a:spcBef>
              <a:spcAft>
                <a:spcPts val="0"/>
              </a:spcAft>
              <a:buNone/>
              <a:defRPr sz="1200">
                <a:solidFill>
                  <a:srgbClr val="898989"/>
                </a:solidFill>
                <a:uFillTx/>
                <a:latin typeface="Times New Roman"/>
                <a:ea typeface="Times New Roman"/>
                <a:cs typeface="Times New Roman"/>
                <a:sym typeface="Times New Roman"/>
              </a:defRPr>
            </a:lvl4pPr>
            <a:lvl5pPr algn="r" indent="0" lvl="4" marL="0" marR="0">
              <a:spcBef>
                <a:spcPts val="0"/>
              </a:spcBef>
              <a:spcAft>
                <a:spcPts val="0"/>
              </a:spcAft>
              <a:buNone/>
              <a:defRPr sz="1200">
                <a:solidFill>
                  <a:srgbClr val="898989"/>
                </a:solidFill>
                <a:uFillTx/>
                <a:latin typeface="Times New Roman"/>
                <a:ea typeface="Times New Roman"/>
                <a:cs typeface="Times New Roman"/>
                <a:sym typeface="Times New Roman"/>
              </a:defRPr>
            </a:lvl5pPr>
            <a:lvl6pPr algn="r" indent="0" lvl="5" marL="0" marR="0">
              <a:spcBef>
                <a:spcPts val="0"/>
              </a:spcBef>
              <a:spcAft>
                <a:spcPts val="0"/>
              </a:spcAft>
              <a:buNone/>
              <a:defRPr sz="1200">
                <a:solidFill>
                  <a:srgbClr val="898989"/>
                </a:solidFill>
                <a:uFillTx/>
                <a:latin typeface="Times New Roman"/>
                <a:ea typeface="Times New Roman"/>
                <a:cs typeface="Times New Roman"/>
                <a:sym typeface="Times New Roman"/>
              </a:defRPr>
            </a:lvl6pPr>
            <a:lvl7pPr algn="r" indent="0" lvl="6" marL="0" marR="0">
              <a:spcBef>
                <a:spcPts val="0"/>
              </a:spcBef>
              <a:spcAft>
                <a:spcPts val="0"/>
              </a:spcAft>
              <a:buNone/>
              <a:defRPr sz="1200">
                <a:solidFill>
                  <a:srgbClr val="898989"/>
                </a:solidFill>
                <a:uFillTx/>
                <a:latin typeface="Times New Roman"/>
                <a:ea typeface="Times New Roman"/>
                <a:cs typeface="Times New Roman"/>
                <a:sym typeface="Times New Roman"/>
              </a:defRPr>
            </a:lvl7pPr>
            <a:lvl8pPr algn="r" indent="0" lvl="7" marL="0" marR="0">
              <a:spcBef>
                <a:spcPts val="0"/>
              </a:spcBef>
              <a:spcAft>
                <a:spcPts val="0"/>
              </a:spcAft>
              <a:buNone/>
              <a:defRPr sz="1200">
                <a:solidFill>
                  <a:srgbClr val="898989"/>
                </a:solidFill>
                <a:uFillTx/>
                <a:latin typeface="Times New Roman"/>
                <a:ea typeface="Times New Roman"/>
                <a:cs typeface="Times New Roman"/>
                <a:sym typeface="Times New Roman"/>
              </a:defRPr>
            </a:lvl8pPr>
            <a:lvl9pPr algn="r" indent="0" lvl="8" marL="0" marR="0">
              <a:spcBef>
                <a:spcPts val="0"/>
              </a:spcBef>
              <a:spcAft>
                <a:spcPts val="0"/>
              </a:spcAft>
              <a:buNone/>
              <a:defRPr sz="1200">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lt1"/>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Shape 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Google Shape;10;p7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1pPr>
            <a:lvl2pPr algn="ctr" lvl="1"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2pPr>
            <a:lvl3pPr algn="ctr" lvl="2"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3pPr>
            <a:lvl4pPr algn="ctr" lvl="3"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4pPr>
            <a:lvl5pPr algn="ctr" lvl="4"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5pPr>
            <a:lvl6pPr algn="ctr" lvl="5"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6pPr>
            <a:lvl7pPr algn="ctr" lvl="6"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7pPr>
            <a:lvl8pPr algn="ctr" lvl="7"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8pPr>
            <a:lvl9pPr algn="ctr" lvl="8" marR="0" rtl="0">
              <a:spcBef>
                <a:spcPts val="0"/>
              </a:spcBef>
              <a:spcAft>
                <a:spcPts val="0"/>
              </a:spcAft>
              <a:buSzPts val="1400"/>
              <a:buNone/>
              <a:defRPr b="0" cap="none" i="0" strike="noStrike" sz="4400" u="none">
                <a:solidFill>
                  <a:schemeClr val="dk1"/>
                </a:solidFill>
                <a:uFillTx/>
                <a:latin typeface="Times New Roman"/>
                <a:ea typeface="Times New Roman"/>
                <a:cs typeface="Times New Roman"/>
                <a:sym typeface="Times New Roman"/>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Google Shape;11;p7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8229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lvl1pPr algn="l" indent="-431800" lvl="0" marL="457200" marR="0" rtl="0">
              <a:spcBef>
                <a:spcPts val="640"/>
              </a:spcBef>
              <a:spcAft>
                <a:spcPts val="0"/>
              </a:spcAft>
              <a:buClr>
                <a:schemeClr val="dk1"/>
              </a:buClr>
              <a:buSzPts val="3200"/>
              <a:buFont typeface="Arial"/>
              <a:buChar char="•"/>
              <a:defRPr b="0" cap="none" i="0" strike="noStrike" sz="3200" u="none">
                <a:solidFill>
                  <a:schemeClr val="dk1"/>
                </a:solidFill>
                <a:uFillTx/>
                <a:latin typeface="Times New Roman"/>
                <a:ea typeface="Times New Roman"/>
                <a:cs typeface="Times New Roman"/>
                <a:sym typeface="Times New Roman"/>
              </a:defRPr>
            </a:lvl1pPr>
            <a:lvl2pPr algn="l" indent="-406400" lvl="1" marL="914400" marR="0" rtl="0">
              <a:spcBef>
                <a:spcPts val="560"/>
              </a:spcBef>
              <a:spcAft>
                <a:spcPts val="0"/>
              </a:spcAft>
              <a:buClr>
                <a:schemeClr val="dk1"/>
              </a:buClr>
              <a:buSzPts val="2800"/>
              <a:buFont typeface="Arial"/>
              <a:buChar char="–"/>
              <a:defRPr b="0" cap="none" i="0" strike="noStrike" sz="2800" u="none">
                <a:solidFill>
                  <a:schemeClr val="dk1"/>
                </a:solidFill>
                <a:uFillTx/>
                <a:latin typeface="Times New Roman"/>
                <a:ea typeface="Times New Roman"/>
                <a:cs typeface="Times New Roman"/>
                <a:sym typeface="Times New Roman"/>
              </a:defRPr>
            </a:lvl2pPr>
            <a:lvl3pPr algn="l" indent="-381000" lvl="2" marL="1371600" marR="0" rtl="0">
              <a:spcBef>
                <a:spcPts val="480"/>
              </a:spcBef>
              <a:spcAft>
                <a:spcPts val="0"/>
              </a:spcAft>
              <a:buClr>
                <a:schemeClr val="dk1"/>
              </a:buClr>
              <a:buSzPts val="2400"/>
              <a:buFont typeface="Arial"/>
              <a:buChar char="•"/>
              <a:defRPr b="0" cap="none" i="0" strike="noStrike" sz="2400" u="none">
                <a:solidFill>
                  <a:schemeClr val="dk1"/>
                </a:solidFill>
                <a:uFillTx/>
                <a:latin typeface="Times New Roman"/>
                <a:ea typeface="Times New Roman"/>
                <a:cs typeface="Times New Roman"/>
                <a:sym typeface="Times New Roman"/>
              </a:defRPr>
            </a:lvl3pPr>
            <a:lvl4pPr algn="l" indent="-355600" lvl="3" marL="1828800" marR="0" rtl="0">
              <a:spcBef>
                <a:spcPts val="400"/>
              </a:spcBef>
              <a:spcAft>
                <a:spcPts val="0"/>
              </a:spcAft>
              <a:buClr>
                <a:schemeClr val="dk1"/>
              </a:buClr>
              <a:buSzPts val="2000"/>
              <a:buFont typeface="Arial"/>
              <a:buChar char="–"/>
              <a:defRPr b="0" cap="none" i="0" strike="noStrike" sz="2000" u="none">
                <a:solidFill>
                  <a:schemeClr val="dk1"/>
                </a:solidFill>
                <a:uFillTx/>
                <a:latin typeface="Times New Roman"/>
                <a:ea typeface="Times New Roman"/>
                <a:cs typeface="Times New Roman"/>
                <a:sym typeface="Times New Roman"/>
              </a:defRPr>
            </a:lvl4pPr>
            <a:lvl5pPr algn="l" indent="-355600" lvl="4" marL="2286000" marR="0" rtl="0">
              <a:spcBef>
                <a:spcPts val="400"/>
              </a:spcBef>
              <a:spcAft>
                <a:spcPts val="0"/>
              </a:spcAft>
              <a:buClr>
                <a:schemeClr val="dk1"/>
              </a:buClr>
              <a:buSzPts val="2000"/>
              <a:buFont typeface="Arial"/>
              <a:buChar char="»"/>
              <a:defRPr b="0" cap="none" i="0" strike="noStrike" sz="2000" u="none">
                <a:solidFill>
                  <a:schemeClr val="dk1"/>
                </a:solidFill>
                <a:uFillTx/>
                <a:latin typeface="Times New Roman"/>
                <a:ea typeface="Times New Roman"/>
                <a:cs typeface="Times New Roman"/>
                <a:sym typeface="Times New Roman"/>
              </a:defRPr>
            </a:lvl5pPr>
            <a:lvl6pPr algn="l" indent="-355600" lvl="5" marL="2743200" marR="0" rtl="0">
              <a:spcBef>
                <a:spcPts val="400"/>
              </a:spcBef>
              <a:spcAft>
                <a:spcPts val="0"/>
              </a:spcAft>
              <a:buClr>
                <a:schemeClr val="dk1"/>
              </a:buClr>
              <a:buSzPts val="2000"/>
              <a:buFont typeface="Arial"/>
              <a:buChar char="•"/>
              <a:defRPr b="0" cap="none" i="0" strike="noStrike" sz="2000" u="none">
                <a:solidFill>
                  <a:schemeClr val="dk1"/>
                </a:solidFill>
                <a:uFillTx/>
                <a:latin typeface="Times New Roman"/>
                <a:ea typeface="Times New Roman"/>
                <a:cs typeface="Times New Roman"/>
                <a:sym typeface="Times New Roman"/>
              </a:defRPr>
            </a:lvl6pPr>
            <a:lvl7pPr algn="l" indent="-355600" lvl="6" marL="3200400" marR="0" rtl="0">
              <a:spcBef>
                <a:spcPts val="400"/>
              </a:spcBef>
              <a:spcAft>
                <a:spcPts val="0"/>
              </a:spcAft>
              <a:buClr>
                <a:schemeClr val="dk1"/>
              </a:buClr>
              <a:buSzPts val="2000"/>
              <a:buFont typeface="Arial"/>
              <a:buChar char="•"/>
              <a:defRPr b="0" cap="none" i="0" strike="noStrike" sz="2000" u="none">
                <a:solidFill>
                  <a:schemeClr val="dk1"/>
                </a:solidFill>
                <a:uFillTx/>
                <a:latin typeface="Times New Roman"/>
                <a:ea typeface="Times New Roman"/>
                <a:cs typeface="Times New Roman"/>
                <a:sym typeface="Times New Roman"/>
              </a:defRPr>
            </a:lvl7pPr>
            <a:lvl8pPr algn="l" indent="-355600" lvl="7" marL="3657600" marR="0" rtl="0">
              <a:spcBef>
                <a:spcPts val="400"/>
              </a:spcBef>
              <a:spcAft>
                <a:spcPts val="0"/>
              </a:spcAft>
              <a:buClr>
                <a:schemeClr val="dk1"/>
              </a:buClr>
              <a:buSzPts val="2000"/>
              <a:buFont typeface="Arial"/>
              <a:buChar char="•"/>
              <a:defRPr b="0" cap="none" i="0" strike="noStrike" sz="2000" u="none">
                <a:solidFill>
                  <a:schemeClr val="dk1"/>
                </a:solidFill>
                <a:uFillTx/>
                <a:latin typeface="Times New Roman"/>
                <a:ea typeface="Times New Roman"/>
                <a:cs typeface="Times New Roman"/>
                <a:sym typeface="Times New Roman"/>
              </a:defRPr>
            </a:lvl8pPr>
            <a:lvl9pPr algn="l" indent="-355600" lvl="8" marL="4114800" marR="0" rtl="0">
              <a:spcBef>
                <a:spcPts val="400"/>
              </a:spcBef>
              <a:spcAft>
                <a:spcPts val="0"/>
              </a:spcAft>
              <a:buClr>
                <a:schemeClr val="dk1"/>
              </a:buClr>
              <a:buSzPts val="2000"/>
              <a:buFont typeface="Arial"/>
              <a:buChar char="•"/>
              <a:defRPr b="0" cap="none" i="0" strike="noStrike" sz="2000" u="none">
                <a:solidFill>
                  <a:schemeClr val="dk1"/>
                </a:solidFill>
                <a:uFillTx/>
                <a:latin typeface="Times New Roman"/>
                <a:ea typeface="Times New Roman"/>
                <a:cs typeface="Times New Roman"/>
                <a:sym typeface="Times New Roman"/>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Google Shape;12;p7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marR="0" rtl="0">
              <a:spcBef>
                <a:spcPts val="0"/>
              </a:spcBef>
              <a:spcAft>
                <a:spcPts val="0"/>
              </a:spcAft>
              <a:buSzPts val="1400"/>
              <a:buNone/>
              <a:defRPr b="0" cap="none" i="0" strike="noStrike" sz="1200" u="none">
                <a:solidFill>
                  <a:srgbClr val="898989"/>
                </a:solidFill>
                <a:uFillTx/>
                <a:latin typeface="Times New Roman"/>
                <a:ea typeface="Times New Roman"/>
                <a:cs typeface="Times New Roman"/>
                <a:sym typeface="Times New Roman"/>
              </a:defRPr>
            </a:lvl1pPr>
            <a:lvl2pPr algn="l" lvl="1"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2pPr>
            <a:lvl3pPr algn="l" lvl="2"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3pPr>
            <a:lvl4pPr algn="l" lvl="3"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4pPr>
            <a:lvl5pPr algn="l" lvl="4"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5pPr>
            <a:lvl6pPr algn="l" lvl="5"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6pPr>
            <a:lvl7pPr algn="l" lvl="6"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7pPr>
            <a:lvl8pPr algn="l" lvl="7"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8pPr>
            <a:lvl9pPr algn="l" lvl="8"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 name="Google Shape;13;p7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marR="0" rtl="0">
              <a:spcBef>
                <a:spcPts val="0"/>
              </a:spcBef>
              <a:spcAft>
                <a:spcPts val="0"/>
              </a:spcAft>
              <a:buSzPts val="1400"/>
              <a:buNone/>
              <a:defRPr b="0" cap="none" i="0" strike="noStrike" sz="1200" u="none">
                <a:solidFill>
                  <a:srgbClr val="898989"/>
                </a:solidFill>
                <a:uFillTx/>
                <a:latin typeface="Times New Roman"/>
                <a:ea typeface="Times New Roman"/>
                <a:cs typeface="Times New Roman"/>
                <a:sym typeface="Times New Roman"/>
              </a:defRPr>
            </a:lvl1pPr>
            <a:lvl2pPr algn="l" lvl="1"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2pPr>
            <a:lvl3pPr algn="l" lvl="2"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3pPr>
            <a:lvl4pPr algn="l" lvl="3"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4pPr>
            <a:lvl5pPr algn="l" lvl="4"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5pPr>
            <a:lvl6pPr algn="l" lvl="5"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6pPr>
            <a:lvl7pPr algn="l" lvl="6"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7pPr>
            <a:lvl8pPr algn="l" lvl="7"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8pPr>
            <a:lvl9pPr algn="l" lvl="8" marR="0" rtl="0">
              <a:spcBef>
                <a:spcPts val="0"/>
              </a:spcBef>
              <a:spcAft>
                <a:spcPts val="0"/>
              </a:spcAft>
              <a:buSzPts val="1400"/>
              <a:buNone/>
              <a:defRPr b="0" cap="none" i="0" strike="noStrike" sz="1800" u="none">
                <a:solidFill>
                  <a:schemeClr val="dk1"/>
                </a:solidFill>
                <a:uFillTx/>
                <a:latin typeface="Arial"/>
                <a:ea typeface="Arial"/>
                <a:cs typeface="Arial"/>
                <a:sym typeface="Arial"/>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 name="Google Shape;14;p7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1pPr>
            <a:lvl2pPr algn="r" indent="0" lvl="1"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2pPr>
            <a:lvl3pPr algn="r" indent="0" lvl="2"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3pPr>
            <a:lvl4pPr algn="r" indent="0" lvl="3"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4pPr>
            <a:lvl5pPr algn="r" indent="0" lvl="4"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5pPr>
            <a:lvl6pPr algn="r" indent="0" lvl="5"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6pPr>
            <a:lvl7pPr algn="r" indent="0" lvl="6"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7pPr>
            <a:lvl8pPr algn="r" indent="0" lvl="7"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8pPr>
            <a:lvl9pPr algn="r" indent="0" lvl="8" marL="0" marR="0" rtl="0">
              <a:spcBef>
                <a:spcPts val="0"/>
              </a:spcBef>
              <a:spcAft>
                <a:spcPts val="0"/>
              </a:spcAft>
              <a:buNone/>
              <a:defRPr b="0" cap="none" i="0" strike="noStrike" sz="1200" u="none">
                <a:solidFill>
                  <a:srgbClr val="898989"/>
                </a:solidFill>
                <a:uFillTx/>
                <a:latin typeface="Times New Roman"/>
                <a:ea typeface="Times New Roman"/>
                <a:cs typeface="Times New Roman"/>
                <a:sym typeface="Times New Roman"/>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dk2" folHlink="folHlink" hlink="hlink" tx1="dk1" tx2="lt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Lst>
  <p:hf dt="0" ftr="0" hdr="0"/>
  <p:txStyles>
    <p:title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titleStyle>
    <p:body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bodyStyle>
    <p:other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 Id="rId3" Target="../media/image10.png" Type="http://schemas.openxmlformats.org/officeDocument/2006/relationships/image"></Relationship><Relationship Id="rId4" Target="../media/image5.png" Type="http://schemas.openxmlformats.org/officeDocument/2006/relationships/image"></Relationship><Relationship Id="rId5" Target="../media/image8.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0.xml" Type="http://schemas.openxmlformats.org/officeDocument/2006/relationships/notesSlide"></Relationship><Relationship Id="rId3" Target="../media/image42.jpg" Type="http://schemas.openxmlformats.org/officeDocument/2006/relationships/image"></Relationship></Relationships>
</file>

<file path=ppt/slides/_rels/slide1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1.xml" Type="http://schemas.openxmlformats.org/officeDocument/2006/relationships/notesSlide"></Relationship><Relationship Id="rId3" Target="../media/image50.png" Type="http://schemas.openxmlformats.org/officeDocument/2006/relationships/image"></Relationship><Relationship Id="rId4" Target="../media/image47.png" Type="http://schemas.openxmlformats.org/officeDocument/2006/relationships/image"></Relationship><Relationship Id="rId5" Target="../media/image44.png" Type="http://schemas.openxmlformats.org/officeDocument/2006/relationships/image"></Relationship></Relationships>
</file>

<file path=ppt/slides/_rels/slide1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2.xml" Type="http://schemas.openxmlformats.org/officeDocument/2006/relationships/notesSlide"></Relationship><Relationship Id="rId3" Target="../media/image51.png" Type="http://schemas.openxmlformats.org/officeDocument/2006/relationships/image"></Relationship></Relationships>
</file>

<file path=ppt/slides/_rels/slide1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3.xml" Type="http://schemas.openxmlformats.org/officeDocument/2006/relationships/notesSlide"></Relationship><Relationship Id="rId3" Target="../media/image46.png" Type="http://schemas.openxmlformats.org/officeDocument/2006/relationships/image"></Relationship><Relationship Id="rId4" Target="../media/image41.png" Type="http://schemas.openxmlformats.org/officeDocument/2006/relationships/image"></Relationship></Relationships>
</file>

<file path=ppt/slides/_rels/slide1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4.xml" Type="http://schemas.openxmlformats.org/officeDocument/2006/relationships/notesSlide"></Relationship><Relationship Id="rId3" Target="../media/image48.png" Type="http://schemas.openxmlformats.org/officeDocument/2006/relationships/image"></Relationship></Relationships>
</file>

<file path=ppt/slides/_rels/slide1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5.xml" Type="http://schemas.openxmlformats.org/officeDocument/2006/relationships/notesSlide"></Relationship><Relationship Id="rId3" Target="../media/image43.png" Type="http://schemas.openxmlformats.org/officeDocument/2006/relationships/image"></Relationship><Relationship Id="rId4" Target="../media/image60.png" Type="http://schemas.openxmlformats.org/officeDocument/2006/relationships/image"></Relationship></Relationships>
</file>

<file path=ppt/slides/_rels/slide1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6.xml" Type="http://schemas.openxmlformats.org/officeDocument/2006/relationships/notesSlide"></Relationship><Relationship Id="rId3" Target="../media/image52.png" Type="http://schemas.openxmlformats.org/officeDocument/2006/relationships/image"></Relationship><Relationship Id="rId4" Target="../media/image57.png" Type="http://schemas.openxmlformats.org/officeDocument/2006/relationships/image"></Relationship><Relationship Id="rId5" Target="../media/image55.png" Type="http://schemas.openxmlformats.org/officeDocument/2006/relationships/image"></Relationship></Relationships>
</file>

<file path=ppt/slides/_rels/slide1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7.xml" Type="http://schemas.openxmlformats.org/officeDocument/2006/relationships/notesSlide"></Relationship><Relationship Id="rId3" Target="../media/image58.png" Type="http://schemas.openxmlformats.org/officeDocument/2006/relationships/image"></Relationship></Relationships>
</file>

<file path=ppt/slides/_rels/slide1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8.xml" Type="http://schemas.openxmlformats.org/officeDocument/2006/relationships/notesSlide"></Relationship></Relationships>
</file>

<file path=ppt/slides/_rels/slide1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19.xml" Type="http://schemas.openxmlformats.org/officeDocument/2006/relationships/notesSlide"></Relationship><Relationship Id="rId3" Target="../media/image54.png" Type="http://schemas.openxmlformats.org/officeDocument/2006/relationships/image"></Relationship></Relationships>
</file>

<file path=ppt/slides/_rels/slide2.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xml" Type="http://schemas.openxmlformats.org/officeDocument/2006/relationships/notesSlide"></Relationship><Relationship Id="rId3" Target="../media/image17.png" Type="http://schemas.openxmlformats.org/officeDocument/2006/relationships/image"></Relationship><Relationship Id="rId4" Target="../media/image6.png" Type="http://schemas.openxmlformats.org/officeDocument/2006/relationships/image"></Relationship><Relationship Id="rId5" Target="../media/image12.png" Type="http://schemas.openxmlformats.org/officeDocument/2006/relationships/image"></Relationship><Relationship Id="rId6" Target="../media/image7.jpg" Type="http://schemas.openxmlformats.org/officeDocument/2006/relationships/image"></Relationship><Relationship Id="rId7" Target="../media/image3.jpg" Type="http://schemas.openxmlformats.org/officeDocument/2006/relationships/image"></Relationship><Relationship Id="rId8" Target="../media/image20.jpg" Type="http://schemas.openxmlformats.org/officeDocument/2006/relationships/image"></Relationship><Relationship Id="rId9" Target="../media/image1.jpg" Type="http://schemas.openxmlformats.org/officeDocument/2006/relationships/image"></Relationship><Relationship Id="rId10" Target="../media/image19.jpg" Type="http://schemas.openxmlformats.org/officeDocument/2006/relationships/image"></Relationship><Relationship Id="rId11" Target="../media/image13.jpg" Type="http://schemas.openxmlformats.org/officeDocument/2006/relationships/image"></Relationship><Relationship Id="rId12" Target="../media/image4.jpg" Type="http://schemas.openxmlformats.org/officeDocument/2006/relationships/image"></Relationship><Relationship Id="rId13" Target="../media/image15.jpg" Type="http://schemas.openxmlformats.org/officeDocument/2006/relationships/image"></Relationship></Relationships>
</file>

<file path=ppt/slides/_rels/slide20.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0.xml" Type="http://schemas.openxmlformats.org/officeDocument/2006/relationships/notesSlide"></Relationship><Relationship Id="rId3" Target="../media/image59.png" Type="http://schemas.openxmlformats.org/officeDocument/2006/relationships/image"></Relationship></Relationships>
</file>

<file path=ppt/slides/_rels/slide21.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1.xml" Type="http://schemas.openxmlformats.org/officeDocument/2006/relationships/notesSlide"></Relationship><Relationship Id="rId3" Target="../media/image49.png" Type="http://schemas.openxmlformats.org/officeDocument/2006/relationships/image"></Relationship><Relationship Id="rId4" Target="../media/image56.png" Type="http://schemas.openxmlformats.org/officeDocument/2006/relationships/image"></Relationship><Relationship Id="rId5" Target="../media/image68.png" Type="http://schemas.openxmlformats.org/officeDocument/2006/relationships/image"></Relationship></Relationships>
</file>

<file path=ppt/slides/_rels/slide2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2.xml" Type="http://schemas.openxmlformats.org/officeDocument/2006/relationships/notesSlide"></Relationship><Relationship Id="rId3" Target="../media/image61.png" Type="http://schemas.openxmlformats.org/officeDocument/2006/relationships/image"></Relationship><Relationship Id="rId4" Target="../media/image65.png" Type="http://schemas.openxmlformats.org/officeDocument/2006/relationships/image"></Relationship><Relationship Id="rId5" Target="../media/image67.png" Type="http://schemas.openxmlformats.org/officeDocument/2006/relationships/image"></Relationship></Relationships>
</file>

<file path=ppt/slides/_rels/slide2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3.xml" Type="http://schemas.openxmlformats.org/officeDocument/2006/relationships/notesSlide"></Relationship><Relationship Id="rId3" Target="../media/image63.png" Type="http://schemas.openxmlformats.org/officeDocument/2006/relationships/image"></Relationship><Relationship Id="rId4" Target="../media/image66.png" Type="http://schemas.openxmlformats.org/officeDocument/2006/relationships/image"></Relationship><Relationship Id="rId5" Target="../media/image64.png" Type="http://schemas.openxmlformats.org/officeDocument/2006/relationships/image"></Relationship><Relationship Id="rId6" Target="../media/image71.png" Type="http://schemas.openxmlformats.org/officeDocument/2006/relationships/image"></Relationship><Relationship Id="rId7" Target="../media/image62.png" Type="http://schemas.openxmlformats.org/officeDocument/2006/relationships/image"></Relationship></Relationships>
</file>

<file path=ppt/slides/_rels/slide2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4.xml" Type="http://schemas.openxmlformats.org/officeDocument/2006/relationships/notesSlide"></Relationship><Relationship Id="rId3" Target="../media/image73.png" Type="http://schemas.openxmlformats.org/officeDocument/2006/relationships/image"></Relationship><Relationship Id="rId4" Target="../media/image72.png" Type="http://schemas.openxmlformats.org/officeDocument/2006/relationships/image"></Relationship><Relationship Id="rId5" Target="../media/image69.png" Type="http://schemas.openxmlformats.org/officeDocument/2006/relationships/image"></Relationship></Relationships>
</file>

<file path=ppt/slides/_rels/slide25.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25.xml" Type="http://schemas.openxmlformats.org/officeDocument/2006/relationships/notesSlide"></Relationship><Relationship Id="rId3" Target="../media/image70.png" Type="http://schemas.openxmlformats.org/officeDocument/2006/relationships/image"></Relationship><Relationship Id="rId4" Target="../media/image76.png" Type="http://schemas.openxmlformats.org/officeDocument/2006/relationships/image"></Relationship></Relationships>
</file>

<file path=ppt/slides/_rels/slide2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6.xml" Type="http://schemas.openxmlformats.org/officeDocument/2006/relationships/notesSlide"></Relationship></Relationships>
</file>

<file path=ppt/slides/_rels/slide2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7.xml" Type="http://schemas.openxmlformats.org/officeDocument/2006/relationships/notesSlide"></Relationship><Relationship Id="rId3" Target="../charts/chart1.xml" Type="http://schemas.openxmlformats.org/officeDocument/2006/relationships/chart"></Relationship><Relationship Id="rId4" Target="../charts/chart2.xml" Type="http://schemas.openxmlformats.org/officeDocument/2006/relationships/chart"></Relationship></Relationships>
</file>

<file path=ppt/slides/_rels/slide28.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8.xml" Type="http://schemas.openxmlformats.org/officeDocument/2006/relationships/notesSlide"></Relationship><Relationship Id="rId3" Target="../media/image75.png" Type="http://schemas.openxmlformats.org/officeDocument/2006/relationships/image"></Relationship><Relationship Id="rId4" Target="../media/image74.png" Type="http://schemas.openxmlformats.org/officeDocument/2006/relationships/image"></Relationship><Relationship Id="rId5" Target="../media/image77.png" Type="http://schemas.openxmlformats.org/officeDocument/2006/relationships/image"></Relationship><Relationship Id="rId6" Target="../media/image78.png" Type="http://schemas.openxmlformats.org/officeDocument/2006/relationships/image"></Relationship><Relationship Id="rId7" Target="../media/image79.png" Type="http://schemas.openxmlformats.org/officeDocument/2006/relationships/image"></Relationship></Relationships>
</file>

<file path=ppt/slides/_rels/slide2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29.xml" Type="http://schemas.openxmlformats.org/officeDocument/2006/relationships/notesSlide"></Relationship><Relationship Id="rId3" Target="../charts/chart3.xml" Type="http://schemas.openxmlformats.org/officeDocument/2006/relationships/chart"></Relationship><Relationship Id="rId4" Target="../media/image82.jpg" Type="http://schemas.openxmlformats.org/officeDocument/2006/relationships/image"></Relationship><Relationship Id="rId5" Target="../charts/chart4.xml" Type="http://schemas.openxmlformats.org/officeDocument/2006/relationships/chart"></Relationship><Relationship Id="rId6" Target="../media/image98.png"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3.xml" Type="http://schemas.openxmlformats.org/officeDocument/2006/relationships/notesSlide"></Relationship><Relationship Id="rId3" Target="../media/image9.png" Type="http://schemas.openxmlformats.org/officeDocument/2006/relationships/image"></Relationship></Relationships>
</file>

<file path=ppt/slides/_rels/slide3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0.xml" Type="http://schemas.openxmlformats.org/officeDocument/2006/relationships/notesSlide"></Relationship><Relationship Id="rId3" Target="../media/image87.jpg" Type="http://schemas.openxmlformats.org/officeDocument/2006/relationships/image"></Relationship><Relationship Id="rId4" Target="../media/image80.jpg" Type="http://schemas.openxmlformats.org/officeDocument/2006/relationships/image"></Relationship><Relationship Id="rId5" Target="../media/image81.jpg" Type="http://schemas.openxmlformats.org/officeDocument/2006/relationships/image"></Relationship></Relationships>
</file>

<file path=ppt/slides/_rels/slide3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1.xml" Type="http://schemas.openxmlformats.org/officeDocument/2006/relationships/notesSlide"></Relationship><Relationship Id="rId3" Target="../media/image112.png" Type="http://schemas.openxmlformats.org/officeDocument/2006/relationships/image"></Relationship></Relationships>
</file>

<file path=ppt/slides/_rels/slide3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2.xml" Type="http://schemas.openxmlformats.org/officeDocument/2006/relationships/notesSlide"></Relationship></Relationships>
</file>

<file path=ppt/slides/_rels/slide3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3.xml" Type="http://schemas.openxmlformats.org/officeDocument/2006/relationships/notesSlide"></Relationship><Relationship Id="rId3" Target="../media/image85.png" Type="http://schemas.openxmlformats.org/officeDocument/2006/relationships/image"></Relationship></Relationships>
</file>

<file path=ppt/slides/_rels/slide3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4.xml" Type="http://schemas.openxmlformats.org/officeDocument/2006/relationships/notesSlide"></Relationship><Relationship Id="rId3" Target="../media/image83.png" Type="http://schemas.openxmlformats.org/officeDocument/2006/relationships/image"></Relationship><Relationship Id="rId4" Target="../media/image88.png" Type="http://schemas.openxmlformats.org/officeDocument/2006/relationships/image"></Relationship><Relationship Id="rId5" Target="../media/image93.png" Type="http://schemas.openxmlformats.org/officeDocument/2006/relationships/image"></Relationship><Relationship Id="rId6" Target="../media/image92.png" Type="http://schemas.openxmlformats.org/officeDocument/2006/relationships/image"></Relationship></Relationships>
</file>

<file path=ppt/slides/_rels/slide3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5.xml" Type="http://schemas.openxmlformats.org/officeDocument/2006/relationships/notesSlide"></Relationship><Relationship Id="rId3" Target="../media/image86.png" Type="http://schemas.openxmlformats.org/officeDocument/2006/relationships/image"></Relationship></Relationships>
</file>

<file path=ppt/slides/_rels/slide3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6.xml" Type="http://schemas.openxmlformats.org/officeDocument/2006/relationships/notesSlide"></Relationship><Relationship Id="rId3" Target="../media/image89.png" Type="http://schemas.openxmlformats.org/officeDocument/2006/relationships/image"></Relationship></Relationships>
</file>

<file path=ppt/slides/_rels/slide3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7.xml" Type="http://schemas.openxmlformats.org/officeDocument/2006/relationships/notesSlide"></Relationship><Relationship Id="rId3" Target="../media/image84.png" Type="http://schemas.openxmlformats.org/officeDocument/2006/relationships/image"></Relationship><Relationship Id="rId4" Target="../media/image91.png" Type="http://schemas.openxmlformats.org/officeDocument/2006/relationships/image"></Relationship></Relationships>
</file>

<file path=ppt/slides/_rels/slide3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8.xml" Type="http://schemas.openxmlformats.org/officeDocument/2006/relationships/notesSlide"></Relationship><Relationship Id="rId3" Target="../media/image90.png" Type="http://schemas.openxmlformats.org/officeDocument/2006/relationships/image"></Relationship><Relationship Id="rId4" Target="../media/image94.png" Type="http://schemas.openxmlformats.org/officeDocument/2006/relationships/image"></Relationship></Relationships>
</file>

<file path=ppt/slides/_rels/slide3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39.xml" Type="http://schemas.openxmlformats.org/officeDocument/2006/relationships/notesSlide"></Relationship><Relationship Id="rId3" Target="../media/image95.png" Type="http://schemas.openxmlformats.org/officeDocument/2006/relationships/image"></Relationship><Relationship Id="rId4" Target="../media/image116.png" Type="http://schemas.openxmlformats.org/officeDocument/2006/relationships/image"></Relationship><Relationship Id="rId5" Target="../media/image96.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xml" Type="http://schemas.openxmlformats.org/officeDocument/2006/relationships/notesSlide"></Relationship><Relationship Id="rId3" Target="../media/image14.png" Type="http://schemas.openxmlformats.org/officeDocument/2006/relationships/image"></Relationship><Relationship Id="rId4" Target="../media/image16.png" Type="http://schemas.openxmlformats.org/officeDocument/2006/relationships/image"></Relationship><Relationship Id="rId5" Target="../media/image2.png" Type="http://schemas.openxmlformats.org/officeDocument/2006/relationships/image"></Relationship><Relationship Id="rId6" Target="../media/image11.png" Type="http://schemas.openxmlformats.org/officeDocument/2006/relationships/image"></Relationship></Relationships>
</file>

<file path=ppt/slides/_rels/slide4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0.xml" Type="http://schemas.openxmlformats.org/officeDocument/2006/relationships/notesSlide"></Relationship><Relationship Id="rId3" Target="../media/image96.png" Type="http://schemas.openxmlformats.org/officeDocument/2006/relationships/image"></Relationship></Relationships>
</file>

<file path=ppt/slides/_rels/slide4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1.xml" Type="http://schemas.openxmlformats.org/officeDocument/2006/relationships/notesSlide"></Relationship><Relationship Id="rId3" Target="../media/image100.png" Type="http://schemas.openxmlformats.org/officeDocument/2006/relationships/image"></Relationship><Relationship Id="rId4" Target="../media/image105.png" Type="http://schemas.openxmlformats.org/officeDocument/2006/relationships/image"></Relationship><Relationship Id="rId5" Target="../media/image99.png" Type="http://schemas.openxmlformats.org/officeDocument/2006/relationships/image"></Relationship><Relationship Id="rId6" Target="../media/image102.png" Type="http://schemas.openxmlformats.org/officeDocument/2006/relationships/image"></Relationship><Relationship Id="rId7" Target="../media/image101.jpg" Type="http://schemas.openxmlformats.org/officeDocument/2006/relationships/image"></Relationship></Relationships>
</file>

<file path=ppt/slides/_rels/slide4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2.xml" Type="http://schemas.openxmlformats.org/officeDocument/2006/relationships/notesSlide"></Relationship></Relationships>
</file>

<file path=ppt/slides/_rels/slide4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3.xml" Type="http://schemas.openxmlformats.org/officeDocument/2006/relationships/notesSlide"></Relationship><Relationship Id="rId3" Target="../media/image108.png" Type="http://schemas.openxmlformats.org/officeDocument/2006/relationships/image"></Relationship><Relationship Id="rId4" Target="../media/image97.png" Type="http://schemas.openxmlformats.org/officeDocument/2006/relationships/image"></Relationship><Relationship Id="rId5" Target="../media/image104.png" Type="http://schemas.openxmlformats.org/officeDocument/2006/relationships/image"></Relationship></Relationships>
</file>

<file path=ppt/slides/_rels/slide4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4.xml" Type="http://schemas.openxmlformats.org/officeDocument/2006/relationships/notesSlide"></Relationship><Relationship Id="rId3" Target="../media/image115.png" Type="http://schemas.openxmlformats.org/officeDocument/2006/relationships/image"></Relationship></Relationships>
</file>

<file path=ppt/slides/_rels/slide4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5.xml" Type="http://schemas.openxmlformats.org/officeDocument/2006/relationships/notesSlide"></Relationship></Relationships>
</file>

<file path=ppt/slides/_rels/slide4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6.xml" Type="http://schemas.openxmlformats.org/officeDocument/2006/relationships/notesSlide"></Relationship><Relationship Id="rId3" Target="../media/image109.png" Type="http://schemas.openxmlformats.org/officeDocument/2006/relationships/image"></Relationship><Relationship Id="rId4" Target="../media/image107.png" Type="http://schemas.openxmlformats.org/officeDocument/2006/relationships/image"></Relationship><Relationship Id="rId5" Target="../media/image106.jpg" Type="http://schemas.openxmlformats.org/officeDocument/2006/relationships/image"></Relationship><Relationship Id="rId6" Target="../media/image110.jpg" Type="http://schemas.openxmlformats.org/officeDocument/2006/relationships/image"></Relationship></Relationships>
</file>

<file path=ppt/slides/_rels/slide4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7.xml" Type="http://schemas.openxmlformats.org/officeDocument/2006/relationships/notesSlide"></Relationship><Relationship Id="rId3" Target="../media/image103.png" Type="http://schemas.openxmlformats.org/officeDocument/2006/relationships/image"></Relationship><Relationship Id="rId4" Target="../media/image111.png" Type="http://schemas.openxmlformats.org/officeDocument/2006/relationships/image"></Relationship></Relationships>
</file>

<file path=ppt/slides/_rels/slide4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8.xml" Type="http://schemas.openxmlformats.org/officeDocument/2006/relationships/notesSlide"></Relationship><Relationship Id="rId3" Target="../media/image114.png" Type="http://schemas.openxmlformats.org/officeDocument/2006/relationships/image"></Relationship><Relationship Id="rId4" Target="../media/image113.png" Type="http://schemas.openxmlformats.org/officeDocument/2006/relationships/image"></Relationship><Relationship Id="rId5" Target="../media/image120.png" Type="http://schemas.openxmlformats.org/officeDocument/2006/relationships/image"></Relationship><Relationship Id="rId6" Target="../media/image141.png" Type="http://schemas.openxmlformats.org/officeDocument/2006/relationships/image"></Relationship><Relationship Id="rId7" Target="../media/image117.png" Type="http://schemas.openxmlformats.org/officeDocument/2006/relationships/image"></Relationship></Relationships>
</file>

<file path=ppt/slides/_rels/slide4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49.xml" Type="http://schemas.openxmlformats.org/officeDocument/2006/relationships/notesSlide"></Relationship><Relationship Id="rId3" Target="../media/image121.jpg"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xml" Type="http://schemas.openxmlformats.org/officeDocument/2006/relationships/notesSlide"></Relationship><Relationship Id="rId3" Target="../media/image18.png" Type="http://schemas.openxmlformats.org/officeDocument/2006/relationships/image"></Relationship><Relationship Id="rId4" Target="../media/image30.png" Type="http://schemas.openxmlformats.org/officeDocument/2006/relationships/image"></Relationship></Relationships>
</file>

<file path=ppt/slides/_rels/slide5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0.xml" Type="http://schemas.openxmlformats.org/officeDocument/2006/relationships/notesSlide"></Relationship><Relationship Id="rId3" Target="../media/image119.png" Type="http://schemas.openxmlformats.org/officeDocument/2006/relationships/image"></Relationship><Relationship Id="rId4" Target="../media/image129.png" Type="http://schemas.openxmlformats.org/officeDocument/2006/relationships/image"></Relationship></Relationships>
</file>

<file path=ppt/slides/_rels/slide5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1.xml" Type="http://schemas.openxmlformats.org/officeDocument/2006/relationships/notesSlide"></Relationship><Relationship Id="rId3" Target="../media/image133.png" Type="http://schemas.openxmlformats.org/officeDocument/2006/relationships/image"></Relationship><Relationship Id="rId4" Target="../media/image122.png" Type="http://schemas.openxmlformats.org/officeDocument/2006/relationships/image"></Relationship><Relationship Id="rId5" Target="../media/image118.png" Type="http://schemas.openxmlformats.org/officeDocument/2006/relationships/image"></Relationship></Relationships>
</file>

<file path=ppt/slides/_rels/slide5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2.xml" Type="http://schemas.openxmlformats.org/officeDocument/2006/relationships/notesSlide"></Relationship><Relationship Id="rId3" Target="../media/image126.png" Type="http://schemas.openxmlformats.org/officeDocument/2006/relationships/image"></Relationship></Relationships>
</file>

<file path=ppt/slides/_rels/slide5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3.xml" Type="http://schemas.openxmlformats.org/officeDocument/2006/relationships/notesSlide"></Relationship><Relationship Id="rId3" Target="../media/image131.png" Type="http://schemas.openxmlformats.org/officeDocument/2006/relationships/image"></Relationship></Relationships>
</file>

<file path=ppt/slides/_rels/slide5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4.xml" Type="http://schemas.openxmlformats.org/officeDocument/2006/relationships/notesSlide"></Relationship><Relationship Id="rId3" Target="../media/image123.jpg" Type="http://schemas.openxmlformats.org/officeDocument/2006/relationships/image"></Relationship><Relationship Id="rId4" Target="../media/image125.jpg" Type="http://schemas.openxmlformats.org/officeDocument/2006/relationships/image"></Relationship><Relationship Id="rId5" Target="../media/image128.jpg" Type="http://schemas.openxmlformats.org/officeDocument/2006/relationships/image"></Relationship><Relationship Id="rId6" Target="../media/image101.jpg" Type="http://schemas.openxmlformats.org/officeDocument/2006/relationships/image"></Relationship><Relationship Id="rId7" Target="../media/image130.jpg" Type="http://schemas.openxmlformats.org/officeDocument/2006/relationships/image"></Relationship><Relationship Id="rId8" Target="../media/image127.jpg" Type="http://schemas.openxmlformats.org/officeDocument/2006/relationships/image"></Relationship><Relationship Id="rId9" Target="../media/image124.jpg" Type="http://schemas.openxmlformats.org/officeDocument/2006/relationships/image"></Relationship><Relationship Id="rId10" Target="../media/image132.png" Type="http://schemas.openxmlformats.org/officeDocument/2006/relationships/image"></Relationship><Relationship Id="rId11" Target="../media/image134.png" Type="http://schemas.openxmlformats.org/officeDocument/2006/relationships/image"></Relationship></Relationships>
</file>

<file path=ppt/slides/_rels/slide5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5.xml" Type="http://schemas.openxmlformats.org/officeDocument/2006/relationships/notesSlide"></Relationship><Relationship Id="rId3" Target="../media/image146.jpg" Type="http://schemas.openxmlformats.org/officeDocument/2006/relationships/image"></Relationship><Relationship Id="rId4" Target="../media/image135.jpg" Type="http://schemas.openxmlformats.org/officeDocument/2006/relationships/image"></Relationship><Relationship Id="rId5" Target="../media/image138.png" Type="http://schemas.openxmlformats.org/officeDocument/2006/relationships/image"></Relationship><Relationship Id="rId6" Target="../media/image137.png" Type="http://schemas.openxmlformats.org/officeDocument/2006/relationships/image"></Relationship><Relationship Id="rId7" Target="../media/image136.png" Type="http://schemas.openxmlformats.org/officeDocument/2006/relationships/image"></Relationship><Relationship Id="rId8" Target="../media/image143.png" Type="http://schemas.openxmlformats.org/officeDocument/2006/relationships/image"></Relationship><Relationship Id="rId9" Target="../media/image148.png" Type="http://schemas.openxmlformats.org/officeDocument/2006/relationships/image"></Relationship><Relationship Id="rId10" Target="../media/image142.png" Type="http://schemas.openxmlformats.org/officeDocument/2006/relationships/image"></Relationship><Relationship Id="rId11" Target="../media/image145.jpg" Type="http://schemas.openxmlformats.org/officeDocument/2006/relationships/image"></Relationship></Relationships>
</file>

<file path=ppt/slides/_rels/slide5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6.xml" Type="http://schemas.openxmlformats.org/officeDocument/2006/relationships/notesSlide"></Relationship><Relationship Id="rId3" Target="../media/image140.png" Type="http://schemas.openxmlformats.org/officeDocument/2006/relationships/image"></Relationship><Relationship Id="rId4" Target="../media/image147.png" Type="http://schemas.openxmlformats.org/officeDocument/2006/relationships/image"></Relationship><Relationship Id="rId5" Target="../media/image139.png" Type="http://schemas.openxmlformats.org/officeDocument/2006/relationships/image"></Relationship><Relationship Id="rId6" Target="../media/image149.png" Type="http://schemas.openxmlformats.org/officeDocument/2006/relationships/image"></Relationship><Relationship Id="rId7" Target="../media/image144.png" Type="http://schemas.openxmlformats.org/officeDocument/2006/relationships/image"></Relationship><Relationship Id="rId8" Target="../media/image168.png" Type="http://schemas.openxmlformats.org/officeDocument/2006/relationships/image"></Relationship></Relationships>
</file>

<file path=ppt/slides/_rels/slide5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7.xml" Type="http://schemas.openxmlformats.org/officeDocument/2006/relationships/notesSlide"></Relationship><Relationship Id="rId3" Target="../media/image153.png" Type="http://schemas.openxmlformats.org/officeDocument/2006/relationships/image"></Relationship><Relationship Id="rId4" Target="../media/image150.jpg" Type="http://schemas.openxmlformats.org/officeDocument/2006/relationships/image"></Relationship><Relationship Id="rId5" Target="../media/image152.jpg" Type="http://schemas.openxmlformats.org/officeDocument/2006/relationships/image"></Relationship><Relationship Id="rId6" Target="../media/image151.jpg" Type="http://schemas.openxmlformats.org/officeDocument/2006/relationships/image"></Relationship><Relationship Id="rId7" Target="../media/image155.jpg" Type="http://schemas.openxmlformats.org/officeDocument/2006/relationships/image"></Relationship><Relationship Id="rId8" Target="../media/image162.jpg" Type="http://schemas.openxmlformats.org/officeDocument/2006/relationships/image"></Relationship><Relationship Id="rId9" Target="../charts/chart5.xml" Type="http://schemas.openxmlformats.org/officeDocument/2006/relationships/chart"></Relationship><Relationship Id="rId10" Target="../charts/chart6.xml" Type="http://schemas.openxmlformats.org/officeDocument/2006/relationships/chart"></Relationship></Relationships>
</file>

<file path=ppt/slides/_rels/slide5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8.xml" Type="http://schemas.openxmlformats.org/officeDocument/2006/relationships/notesSlide"></Relationship><Relationship Id="rId3" Target="../media/image154.png" Type="http://schemas.openxmlformats.org/officeDocument/2006/relationships/image"></Relationship><Relationship Id="rId4" Target="../media/image156.png" Type="http://schemas.openxmlformats.org/officeDocument/2006/relationships/image"></Relationship><Relationship Id="rId5" Target="../media/image159.png" Type="http://schemas.openxmlformats.org/officeDocument/2006/relationships/image"></Relationship><Relationship Id="rId6" Target="../media/image157.png" Type="http://schemas.openxmlformats.org/officeDocument/2006/relationships/image"></Relationship><Relationship Id="rId7" Target="../media/image163.png" Type="http://schemas.openxmlformats.org/officeDocument/2006/relationships/image"></Relationship><Relationship Id="rId8" Target="../media/image158.png" Type="http://schemas.openxmlformats.org/officeDocument/2006/relationships/image"></Relationship></Relationships>
</file>

<file path=ppt/slides/_rels/slide5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59.xml" Type="http://schemas.openxmlformats.org/officeDocument/2006/relationships/notesSlide"></Relationship><Relationship Id="rId3" Target="../media/image161.png" Type="http://schemas.openxmlformats.org/officeDocument/2006/relationships/image"></Relationship><Relationship Id="rId4" Target="../media/image169.png" Type="http://schemas.openxmlformats.org/officeDocument/2006/relationships/image"></Relationship><Relationship Id="rId5" Target="../media/image170.png" Type="http://schemas.openxmlformats.org/officeDocument/2006/relationships/image"></Relationship><Relationship Id="rId6" Target="../media/image166.png" Type="http://schemas.openxmlformats.org/officeDocument/2006/relationships/image"></Relationship><Relationship Id="rId7" Target="../media/image164.png" Type="http://schemas.openxmlformats.org/officeDocument/2006/relationships/image"></Relationship><Relationship Id="rId8" Target="../media/image160.png" Type="http://schemas.openxmlformats.org/officeDocument/2006/relationships/image"></Relationship><Relationship Id="rId9" Target="../media/image165.png" Type="http://schemas.openxmlformats.org/officeDocument/2006/relationships/image"></Relationship><Relationship Id="rId10" Target="../media/image167.png" Type="http://schemas.openxmlformats.org/officeDocument/2006/relationships/image"></Relationship><Relationship Id="rId11" Target="../media/image172.png" Type="http://schemas.openxmlformats.org/officeDocument/2006/relationships/image"></Relationship><Relationship Id="rId12" Target="../media/image171.jpg" Type="http://schemas.openxmlformats.org/officeDocument/2006/relationships/image"></Relationship></Relationships>
</file>

<file path=ppt/slides/_rels/slide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xml" Type="http://schemas.openxmlformats.org/officeDocument/2006/relationships/notesSlide"></Relationship><Relationship Id="rId3" Target="../media/image28.png" Type="http://schemas.openxmlformats.org/officeDocument/2006/relationships/image"></Relationship><Relationship Id="rId4" Target="../media/image27.png" Type="http://schemas.openxmlformats.org/officeDocument/2006/relationships/image"></Relationship><Relationship Id="rId5" Target="../media/image22.png" Type="http://schemas.openxmlformats.org/officeDocument/2006/relationships/image"></Relationship></Relationships>
</file>

<file path=ppt/slides/_rels/slide6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0.xml" Type="http://schemas.openxmlformats.org/officeDocument/2006/relationships/notesSlide"></Relationship><Relationship Id="rId3" Target="../media/image173.png" Type="http://schemas.openxmlformats.org/officeDocument/2006/relationships/image"></Relationship><Relationship Id="rId4" Target="../media/image176.png" Type="http://schemas.openxmlformats.org/officeDocument/2006/relationships/image"></Relationship><Relationship Id="rId5" Target="../media/image174.png" Type="http://schemas.openxmlformats.org/officeDocument/2006/relationships/image"></Relationship><Relationship Id="rId6" Target="../media/image175.png" Type="http://schemas.openxmlformats.org/officeDocument/2006/relationships/image"></Relationship></Relationships>
</file>

<file path=ppt/slides/_rels/slide6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1.xml" Type="http://schemas.openxmlformats.org/officeDocument/2006/relationships/notesSlide"></Relationship><Relationship Id="rId3" Target="../media/image183.png" Type="http://schemas.openxmlformats.org/officeDocument/2006/relationships/image"></Relationship></Relationships>
</file>

<file path=ppt/slides/_rels/slide6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2.xml" Type="http://schemas.openxmlformats.org/officeDocument/2006/relationships/notesSlide"></Relationship><Relationship Id="rId3" Target="../media/image52.png" Type="http://schemas.openxmlformats.org/officeDocument/2006/relationships/image"></Relationship><Relationship Id="rId4" Target="../media/image57.png" Type="http://schemas.openxmlformats.org/officeDocument/2006/relationships/image"></Relationship><Relationship Id="rId5" Target="../media/image55.png" Type="http://schemas.openxmlformats.org/officeDocument/2006/relationships/image"></Relationship></Relationships>
</file>

<file path=ppt/slides/_rels/slide63.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3.xml" Type="http://schemas.openxmlformats.org/officeDocument/2006/relationships/notesSlide"></Relationship><Relationship Id="rId3" Target="../media/image58.png" Type="http://schemas.openxmlformats.org/officeDocument/2006/relationships/image"></Relationship><Relationship Id="rId4" Target="../media/image188.png" Type="http://schemas.openxmlformats.org/officeDocument/2006/relationships/image"></Relationship></Relationships>
</file>

<file path=ppt/slides/_rels/slide64.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4.xml" Type="http://schemas.openxmlformats.org/officeDocument/2006/relationships/notesSlide"></Relationship><Relationship Id="rId3" Target="../media/image189.png" Type="http://schemas.openxmlformats.org/officeDocument/2006/relationships/image"></Relationship><Relationship Id="rId4" Target="../media/image178.png" Type="http://schemas.openxmlformats.org/officeDocument/2006/relationships/image"></Relationship></Relationships>
</file>

<file path=ppt/slides/_rels/slide65.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5.xml" Type="http://schemas.openxmlformats.org/officeDocument/2006/relationships/notesSlide"></Relationship><Relationship Id="rId3" Target="../media/image177.png" Type="http://schemas.openxmlformats.org/officeDocument/2006/relationships/image"></Relationship><Relationship Id="rId4" Target="../media/image190.png" Type="http://schemas.openxmlformats.org/officeDocument/2006/relationships/image"></Relationship><Relationship Id="rId5" Target="../media/image181.png" Type="http://schemas.openxmlformats.org/officeDocument/2006/relationships/image"></Relationship><Relationship Id="rId6" Target="../media/image179.png" Type="http://schemas.openxmlformats.org/officeDocument/2006/relationships/image"></Relationship><Relationship Id="rId7" Target="../media/image180.png" Type="http://schemas.openxmlformats.org/officeDocument/2006/relationships/image"></Relationship><Relationship Id="rId8" Target="../media/image182.png" Type="http://schemas.openxmlformats.org/officeDocument/2006/relationships/image"></Relationship><Relationship Id="rId9" Target="../media/image184.png" Type="http://schemas.openxmlformats.org/officeDocument/2006/relationships/image"></Relationship><Relationship Id="rId10" Target="../media/image186.png" Type="http://schemas.openxmlformats.org/officeDocument/2006/relationships/image"></Relationship></Relationships>
</file>

<file path=ppt/slides/_rels/slide66.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6.xml" Type="http://schemas.openxmlformats.org/officeDocument/2006/relationships/notesSlide"></Relationship><Relationship Id="rId3" Target="../media/image187.png" Type="http://schemas.openxmlformats.org/officeDocument/2006/relationships/image"></Relationship></Relationships>
</file>

<file path=ppt/slides/_rels/slide6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7.xml" Type="http://schemas.openxmlformats.org/officeDocument/2006/relationships/notesSlide"></Relationship><Relationship Id="rId3" Target="../media/image185.png" Type="http://schemas.openxmlformats.org/officeDocument/2006/relationships/image"></Relationship><Relationship Id="rId4" Target="../media/image194.png" Type="http://schemas.openxmlformats.org/officeDocument/2006/relationships/image"></Relationship></Relationships>
</file>

<file path=ppt/slides/_rels/slide6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8.xml" Type="http://schemas.openxmlformats.org/officeDocument/2006/relationships/notesSlide"></Relationship><Relationship Id="rId3" Target="../media/image193.png" Type="http://schemas.openxmlformats.org/officeDocument/2006/relationships/image"></Relationship></Relationships>
</file>

<file path=ppt/slides/_rels/slide6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69.xml" Type="http://schemas.openxmlformats.org/officeDocument/2006/relationships/notesSlide"></Relationship><Relationship Id="rId3" Target="../media/image192.png" Type="http://schemas.openxmlformats.org/officeDocument/2006/relationships/image"></Relationship><Relationship Id="rId4" Target="../media/image191.png" Type="http://schemas.openxmlformats.org/officeDocument/2006/relationships/image"></Relationship></Relationships>
</file>

<file path=ppt/slides/_rels/slide7.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7.xml" Type="http://schemas.openxmlformats.org/officeDocument/2006/relationships/notesSlide"></Relationship><Relationship Id="rId3" Target="../media/image37.png" Type="http://schemas.openxmlformats.org/officeDocument/2006/relationships/image"></Relationship><Relationship Id="rId4" Target="../media/image31.jpg" Type="http://schemas.openxmlformats.org/officeDocument/2006/relationships/image"></Relationship><Relationship Id="rId5" Target="../media/image29.jpg" Type="http://schemas.openxmlformats.org/officeDocument/2006/relationships/image"></Relationship><Relationship Id="rId6" Target="../media/image21.png" Type="http://schemas.openxmlformats.org/officeDocument/2006/relationships/image"></Relationship><Relationship Id="rId7" Target="../media/image36.png" Type="http://schemas.openxmlformats.org/officeDocument/2006/relationships/image"></Relationship><Relationship Id="rId8" Target="../media/image26.png" Type="http://schemas.openxmlformats.org/officeDocument/2006/relationships/image"></Relationship><Relationship Id="rId9" Target="../media/image32.png" Type="http://schemas.openxmlformats.org/officeDocument/2006/relationships/image"></Relationship><Relationship Id="rId10" Target="../media/image25.png" Type="http://schemas.openxmlformats.org/officeDocument/2006/relationships/image"></Relationship></Relationships>
</file>

<file path=ppt/slides/_rels/slide70.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0.xml" Type="http://schemas.openxmlformats.org/officeDocument/2006/relationships/notesSlide"></Relationship><Relationship Id="rId3" Target="../media/image196.png" Type="http://schemas.openxmlformats.org/officeDocument/2006/relationships/image"></Relationship></Relationships>
</file>

<file path=ppt/slides/_rels/slide71.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1.xml" Type="http://schemas.openxmlformats.org/officeDocument/2006/relationships/notesSlide"></Relationship><Relationship Id="rId3" Target="../media/image195.png" Type="http://schemas.openxmlformats.org/officeDocument/2006/relationships/image"></Relationship><Relationship Id="rId4" Target="../media/image183.png" Type="http://schemas.openxmlformats.org/officeDocument/2006/relationships/image"></Relationship><Relationship Id="rId5" Target="../media/image189.png" Type="http://schemas.openxmlformats.org/officeDocument/2006/relationships/image"></Relationship><Relationship Id="rId6" Target="../media/image197.png" Type="http://schemas.openxmlformats.org/officeDocument/2006/relationships/image"></Relationship></Relationships>
</file>

<file path=ppt/slides/_rels/slide72.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2.xml" Type="http://schemas.openxmlformats.org/officeDocument/2006/relationships/notesSlide"></Relationship></Relationships>
</file>

<file path=ppt/slides/_rels/slide8.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8.xml" Type="http://schemas.openxmlformats.org/officeDocument/2006/relationships/notesSlide"></Relationship><Relationship Id="rId3" Target="../media/image23.png" Type="http://schemas.openxmlformats.org/officeDocument/2006/relationships/image"></Relationship><Relationship Id="rId4" Target="../media/image39.png" Type="http://schemas.openxmlformats.org/officeDocument/2006/relationships/image"></Relationship><Relationship Id="rId5" Target="../media/image24.png" Type="http://schemas.openxmlformats.org/officeDocument/2006/relationships/image"></Relationship><Relationship Id="rId6" Target="../media/image34.png" Type="http://schemas.openxmlformats.org/officeDocument/2006/relationships/image"></Relationship><Relationship Id="rId7" Target="../media/image40.png" Type="http://schemas.openxmlformats.org/officeDocument/2006/relationships/image"></Relationship></Relationships>
</file>

<file path=ppt/slides/_rels/slide9.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9.xml" Type="http://schemas.openxmlformats.org/officeDocument/2006/relationships/notesSlide"></Relationship><Relationship Id="rId3" Target="../media/image35.png" Type="http://schemas.openxmlformats.org/officeDocument/2006/relationships/image"></Relationship><Relationship Id="rId4" Target="../media/image33.png" Type="http://schemas.openxmlformats.org/officeDocument/2006/relationships/image"></Relationship><Relationship Id="rId5" Target="../media/image38.png" Type="http://schemas.openxmlformats.org/officeDocument/2006/relationships/image"></Relationship><Relationship Id="rId6" Target="../media/image45.png" Type="http://schemas.openxmlformats.org/officeDocument/2006/relationships/image"></Relationship><Relationship Id="rId7" Target="../media/image53.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 name="Shape 8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 name="Google Shape;89;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704589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 name="Google Shape;90;p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53000" y="4980563"/>
            <a:ext cx="4191000" cy="18774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r" indent="0" lvl="0" marL="0" marR="0" rtl="0">
              <a:spcBef>
                <a:spcPts val="0"/>
              </a:spcBef>
              <a:spcAft>
                <a:spcPts val="0"/>
              </a:spcAft>
              <a:buNone/>
            </a:pPr>
            <a:r>
              <a:rPr b="1" cap="none" i="0" lang="en-US" strike="noStrike" sz="1800" u="none">
                <a:solidFill>
                  <a:srgbClr val="F2F2F2"/>
                </a:solidFill>
                <a:uFillTx/>
                <a:latin typeface="Times New Roman"/>
                <a:ea typeface="Times New Roman"/>
                <a:cs typeface="Times New Roman"/>
                <a:sym typeface="Times New Roman"/>
              </a:rPr>
              <a:t>Anawat Suppasri (Ph.D.)</a:t>
            </a:r>
            <a:endParaRPr>
              <a:uFillTx/>
            </a:endParaRPr>
          </a:p>
          <a:p>
            <a:pPr algn="r" indent="0" lvl="0" marL="0" marR="0" rtl="0">
              <a:spcBef>
                <a:spcPts val="0"/>
              </a:spcBef>
              <a:spcAft>
                <a:spcPts val="0"/>
              </a:spcAft>
              <a:buNone/>
            </a:pPr>
            <a:r>
              <a:rPr b="0" cap="none" i="0" lang="en-US" strike="noStrike" sz="1600" u="none">
                <a:solidFill>
                  <a:srgbClr val="F2F2F2"/>
                </a:solidFill>
                <a:uFillTx/>
                <a:latin typeface="Times New Roman"/>
                <a:ea typeface="Times New Roman"/>
                <a:cs typeface="Times New Roman"/>
                <a:sym typeface="Times New Roman"/>
              </a:rPr>
              <a:t>Associate Professor,</a:t>
            </a:r>
            <a:endParaRPr>
              <a:uFillTx/>
            </a:endParaRPr>
          </a:p>
          <a:p>
            <a:pPr algn="r" indent="0" lvl="0" marL="0" marR="0" rtl="0">
              <a:spcBef>
                <a:spcPts val="0"/>
              </a:spcBef>
              <a:spcAft>
                <a:spcPts val="0"/>
              </a:spcAft>
              <a:buNone/>
            </a:pPr>
            <a:r>
              <a:rPr b="0" cap="none" i="0" lang="en-US" strike="noStrike" sz="1600" u="none">
                <a:solidFill>
                  <a:srgbClr val="F2F2F2"/>
                </a:solidFill>
                <a:uFillTx/>
                <a:latin typeface="Times New Roman"/>
                <a:ea typeface="Times New Roman"/>
                <a:cs typeface="Times New Roman"/>
                <a:sym typeface="Times New Roman"/>
              </a:rPr>
              <a:t>Tsunami Engineering Research Field, </a:t>
            </a:r>
            <a:endParaRPr>
              <a:uFillTx/>
            </a:endParaRPr>
          </a:p>
          <a:p>
            <a:pPr algn="r" indent="0" lvl="0" marL="0" marR="0" rtl="0">
              <a:spcBef>
                <a:spcPts val="0"/>
              </a:spcBef>
              <a:spcAft>
                <a:spcPts val="0"/>
              </a:spcAft>
              <a:buNone/>
            </a:pPr>
            <a:r>
              <a:rPr b="0" cap="none" i="0" lang="en-US" strike="noStrike" sz="1600" u="none">
                <a:solidFill>
                  <a:srgbClr val="F2F2F2"/>
                </a:solidFill>
                <a:uFillTx/>
                <a:latin typeface="Times New Roman"/>
                <a:ea typeface="Times New Roman"/>
                <a:cs typeface="Times New Roman"/>
                <a:sym typeface="Times New Roman"/>
              </a:rPr>
              <a:t>Hazard and Risk Evaluation Research Division,</a:t>
            </a:r>
            <a:endParaRPr>
              <a:uFillTx/>
            </a:endParaRPr>
          </a:p>
          <a:p>
            <a:pPr algn="r" indent="0" lvl="0" marL="0" marR="0" rtl="0">
              <a:spcBef>
                <a:spcPts val="0"/>
              </a:spcBef>
              <a:spcAft>
                <a:spcPts val="0"/>
              </a:spcAft>
              <a:buNone/>
            </a:pPr>
            <a:r>
              <a:rPr b="0" cap="none" i="0" lang="en-US" strike="noStrike" sz="1600" u="none">
                <a:solidFill>
                  <a:srgbClr val="F2F2F2"/>
                </a:solidFill>
                <a:uFillTx/>
                <a:latin typeface="Times New Roman"/>
                <a:ea typeface="Times New Roman"/>
                <a:cs typeface="Times New Roman"/>
                <a:sym typeface="Times New Roman"/>
              </a:rPr>
              <a:t>International Research Institute of Disaster Science (IRIDeS), </a:t>
            </a:r>
            <a:endParaRPr>
              <a:uFillTx/>
            </a:endParaRPr>
          </a:p>
          <a:p>
            <a:pPr algn="r" indent="0" lvl="0" marL="0" marR="0" rtl="0">
              <a:spcBef>
                <a:spcPts val="0"/>
              </a:spcBef>
              <a:spcAft>
                <a:spcPts val="0"/>
              </a:spcAft>
              <a:buNone/>
            </a:pPr>
            <a:r>
              <a:rPr b="0" cap="none" i="0" lang="en-US" strike="noStrike" sz="1600" u="none">
                <a:solidFill>
                  <a:srgbClr val="F2F2F2"/>
                </a:solidFill>
                <a:uFillTx/>
                <a:latin typeface="Times New Roman"/>
                <a:ea typeface="Times New Roman"/>
                <a:cs typeface="Times New Roman"/>
                <a:sym typeface="Times New Roman"/>
              </a:rPr>
              <a:t>Tohoku University</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 name="Google Shape;91;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3568142"/>
            <a:ext cx="1037376" cy="136808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 name="Google Shape;92;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1824" y="5043631"/>
            <a:ext cx="818776" cy="13049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 name="Google Shape;93;p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56" y="-115649"/>
            <a:ext cx="1907356" cy="530735"/>
          </a:xfrm>
          <a:prstGeom prst="rect">
            <a:avLst/>
          </a:prstGeom>
          <a:solidFill>
            <a:schemeClr val="dk1"/>
          </a:solidFill>
          <a:ln cap="flat" cmpd="sng" w="25400">
            <a:solidFill>
              <a:schemeClr val="dk1"/>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b="0" cap="none" i="0" strike="noStrike" sz="1800" u="none">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 name="Google Shape;94;p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1470025"/>
          </a:xfrm>
          <a:prstGeom prst="rect">
            <a:avLst/>
          </a:prstGeom>
          <a:solidFill>
            <a:srgbClr val="F2F2F2">
              <a:alpha val="49803"/>
            </a:srgb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ctr" indent="0" lvl="0" marL="0" marR="0" rtl="0">
              <a:spcBef>
                <a:spcPts val="0"/>
              </a:spcBef>
              <a:spcAft>
                <a:spcPts val="0"/>
              </a:spcAft>
              <a:buNone/>
            </a:pPr>
            <a:r>
              <a:rPr b="0" cap="none" i="0" lang="en-US" strike="noStrike" sz="4000" u="none">
                <a:solidFill>
                  <a:schemeClr val="dk1"/>
                </a:solidFill>
                <a:uFillTx/>
                <a:latin typeface="Times New Roman"/>
                <a:ea typeface="Times New Roman"/>
                <a:cs typeface="Times New Roman"/>
                <a:sym typeface="Times New Roman"/>
              </a:rPr>
              <a:t>Interdisciplinary perspectives of tsunami for disaster risk management</a:t>
            </a:r>
            <a:endParaRPr b="0" cap="none" i="0" strike="noStrike" sz="4000" u="none">
              <a:solidFill>
                <a:schemeClr val="dk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0" name="Shape 28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1" name="Google Shape;281;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TIME Projectのシンボルマーク" id="282" name="Google Shape;282;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05200" y="4075470"/>
            <a:ext cx="1905000" cy="263012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3" name="Google Shape;283;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1161633"/>
            <a:ext cx="8762999" cy="280076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This manual is based on “TSUNAMI NUMERICAL SIMULATION with the staggered leap-frog scheme (Numerical code of TUNAMI-N1)” of Dr. Fumihiko Imamura, Prof. of Tsunami Engineering School of Civil Engineering, Asian Inst. Tech. and Disaster Control Research Center, Tohoku University prepared in June, 1995 for TIME project.  The TIME (Tsunami Inundation Modeling Exchange) started in 1991 as a joint effort  of IUGG and IOC/UNESCO during IDNDR. The Disaster Control Research Center (DCRC), Tohoku University, Japan has been acting as the center of TIME, to transfer numerical technique of tsunami simulation to the countries which suffered or will suffer tsunami hazards. Fifteen institutions of twelve countries obtained the computer programs and manuals developed and prepared by DCRC through mails or by training directly from DCRC.  Four institutions of four countries obtained the technique through Mr. Ortiz, one of the trainees of the TIME project.  As of 2003, the TUNAMI code was transferred to nineteen institutions of fifteen countries.</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4" name="Google Shape;284;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800"/>
              <a:buFont typeface="Arial"/>
              <a:buNone/>
            </a:pPr>
            <a:r>
              <a:rPr lang="en-US" sz="2800">
                <a:solidFill>
                  <a:schemeClr val="lt1"/>
                </a:solidFill>
                <a:uFillTx/>
                <a:latin typeface="Times New Roman"/>
                <a:ea typeface="Times New Roman"/>
                <a:cs typeface="Times New Roman"/>
                <a:sym typeface="Times New Roman"/>
              </a:rPr>
              <a:t>The TIME (Tsunami Inundation Modeling Exchange) project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8" name="Shape 28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9" name="Google Shape;289;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0" name="Google Shape;290;p1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4846" y="838200"/>
            <a:ext cx="3796154" cy="32766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1" name="Google Shape;291;p1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19600" y="838199"/>
            <a:ext cx="3502325" cy="441960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2" name="Google Shape;292;p1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8154" y="2971800"/>
            <a:ext cx="3322446" cy="38100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3" name="Google Shape;293;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5334000"/>
            <a:ext cx="5644004" cy="1371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just"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GEBCO: Both bathymetry and topography data with 15 arc second (500 m)</a:t>
            </a:r>
            <a:endParaRPr>
              <a:uFillTx/>
            </a:endParaRPr>
          </a:p>
          <a:p>
            <a:pPr algn="just" indent="0" lvl="0" marL="0" marR="0" rtl="0">
              <a:spcBef>
                <a:spcPts val="0"/>
              </a:spcBef>
              <a:spcAft>
                <a:spcPts val="0"/>
              </a:spcAft>
              <a:buNone/>
            </a:pPr>
            <a:r>
              <a:rPr>
                <a:uFillTx/>
              </a:rPr>
              <a:t/>
            </a:r>
            <a:endParaRPr sz="14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SRTM: Only topography data with 3 arc second (90 m)</a:t>
            </a:r>
            <a:endParaRPr>
              <a:uFillTx/>
            </a:endParaRPr>
          </a:p>
          <a:p>
            <a:pPr algn="just" indent="0" lvl="0" marL="0" marR="0" rtl="0">
              <a:spcBef>
                <a:spcPts val="0"/>
              </a:spcBef>
              <a:spcAft>
                <a:spcPts val="0"/>
              </a:spcAft>
              <a:buNone/>
            </a:pPr>
            <a:r>
              <a:rPr>
                <a:uFillTx/>
              </a:rPr>
              <a:t/>
            </a:r>
            <a:endParaRPr sz="14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ASTER: Only topography data with 1 arc second (30 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4" name="Google Shape;294;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76200"/>
            <a:ext cx="9144000" cy="685799"/>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Global bathymetry and topography data</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8" name="Shape 29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9" name="Google Shape;299;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0" name="Google Shape;300;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1" name="Google Shape;301;p1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73" y="2447373"/>
            <a:ext cx="9050013" cy="395342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2" name="Google Shape;302;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3168" y="6477000"/>
            <a:ext cx="8258700" cy="307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http://www.science-palpunte.sakura.ne.jp/2016/04/29/tsunami_from_chile/4/</a:t>
            </a:r>
            <a:endParaRPr sz="14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3" name="Google Shape;303;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123110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Tsunami travel faster in deeper sea!</a:t>
            </a:r>
            <a:endParaRPr>
              <a:uFillTx/>
            </a:endParaRPr>
          </a:p>
          <a:p>
            <a:pPr algn="l" indent="0" lvl="0" marL="0" marR="0" rtl="0">
              <a:spcBef>
                <a:spcPts val="0"/>
              </a:spcBef>
              <a:spcAft>
                <a:spcPts val="0"/>
              </a:spcAft>
              <a:buNone/>
            </a:pPr>
            <a:r>
              <a:rPr i="1" lang="en-US" sz="1800">
                <a:solidFill>
                  <a:schemeClr val="dk1"/>
                </a:solidFill>
                <a:uFillTx/>
                <a:latin typeface="Arial"/>
                <a:ea typeface="Arial"/>
                <a:cs typeface="Arial"/>
                <a:sym typeface="Arial"/>
              </a:rPr>
              <a:t>     c </a:t>
            </a:r>
            <a:r>
              <a:rPr lang="en-US" sz="1800">
                <a:solidFill>
                  <a:schemeClr val="dk1"/>
                </a:solidFill>
                <a:uFillTx/>
                <a:latin typeface="Arial"/>
                <a:ea typeface="Arial"/>
                <a:cs typeface="Arial"/>
                <a:sym typeface="Arial"/>
              </a:rPr>
              <a:t>= tsunami propagation speed</a:t>
            </a:r>
            <a:endParaRPr>
              <a:uFillTx/>
            </a:endParaRPr>
          </a:p>
          <a:p>
            <a:pPr algn="l" indent="0" lvl="0" marL="0" marR="0" rtl="0">
              <a:spcBef>
                <a:spcPts val="0"/>
              </a:spcBef>
              <a:spcAft>
                <a:spcPts val="0"/>
              </a:spcAft>
              <a:buNone/>
            </a:pPr>
            <a:r>
              <a:rPr i="1" lang="en-US" sz="1800">
                <a:solidFill>
                  <a:schemeClr val="dk1"/>
                </a:solidFill>
                <a:uFillTx/>
                <a:latin typeface="Arial"/>
                <a:ea typeface="Arial"/>
                <a:cs typeface="Arial"/>
                <a:sym typeface="Arial"/>
              </a:rPr>
              <a:t>     g</a:t>
            </a:r>
            <a:r>
              <a:rPr lang="en-US" sz="1800">
                <a:solidFill>
                  <a:schemeClr val="dk1"/>
                </a:solidFill>
                <a:uFillTx/>
                <a:latin typeface="Arial"/>
                <a:ea typeface="Arial"/>
                <a:cs typeface="Arial"/>
                <a:sym typeface="Arial"/>
              </a:rPr>
              <a:t> = gravitational acceleration 9.81 m/s</a:t>
            </a:r>
            <a:r>
              <a:rPr baseline="30000" lang="en-US" sz="1800">
                <a:solidFill>
                  <a:schemeClr val="dk1"/>
                </a:solidFill>
                <a:uFillTx/>
                <a:latin typeface="Arial"/>
                <a:ea typeface="Arial"/>
                <a:cs typeface="Arial"/>
                <a:sym typeface="Arial"/>
              </a:rPr>
              <a:t>2</a:t>
            </a:r>
            <a:endParaRPr>
              <a:uFillTx/>
            </a:endParaRPr>
          </a:p>
          <a:p>
            <a:pPr algn="l" indent="0" lvl="0" marL="0" marR="0" rtl="0">
              <a:spcBef>
                <a:spcPts val="0"/>
              </a:spcBef>
              <a:spcAft>
                <a:spcPts val="0"/>
              </a:spcAft>
              <a:buNone/>
            </a:pPr>
            <a:r>
              <a:rPr lang="en-US" sz="1800">
                <a:solidFill>
                  <a:schemeClr val="dk1"/>
                </a:solidFill>
                <a:uFillTx/>
                <a:latin typeface="Arial"/>
                <a:ea typeface="Arial"/>
                <a:cs typeface="Arial"/>
                <a:sym typeface="Arial"/>
              </a:rPr>
              <a:t>     </a:t>
            </a:r>
            <a:r>
              <a:rPr i="1" lang="en-US" sz="1800">
                <a:solidFill>
                  <a:schemeClr val="dk1"/>
                </a:solidFill>
                <a:uFillTx/>
                <a:latin typeface="Arial"/>
                <a:ea typeface="Arial"/>
                <a:cs typeface="Arial"/>
                <a:sym typeface="Arial"/>
              </a:rPr>
              <a:t>h</a:t>
            </a:r>
            <a:r>
              <a:rPr lang="en-US" sz="1800">
                <a:solidFill>
                  <a:schemeClr val="dk1"/>
                </a:solidFill>
                <a:uFillTx/>
                <a:latin typeface="Arial"/>
                <a:ea typeface="Arial"/>
                <a:cs typeface="Arial"/>
                <a:sym typeface="Arial"/>
              </a:rPr>
              <a:t> = sea depth (m)</a:t>
            </a:r>
            <a:endParaRPr sz="180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7" name="Shape 30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8" name="Google Shape;308;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9" name="Google Shape;309;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0" name="Google Shape;310;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Let`s use Google Earth to estimate tsunami arrival time!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1" name="Google Shape;311;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90800" y="1605431"/>
            <a:ext cx="6248400" cy="292225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2" name="Google Shape;312;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5328" y="3429000"/>
            <a:ext cx="3876981" cy="3255993"/>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6" name="Shape 31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7" name="Google Shape;317;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8" name="Google Shape;318;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9" name="Google Shape;319;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Let`s use Google Earth to estimate tsunami arrival time!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0" name="Google Shape;320;p1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360" y="1657864"/>
            <a:ext cx="8971280" cy="504773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1" name="Google Shape;321;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1905000"/>
            <a:ext cx="4114800" cy="92333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Interval = 25 km</a:t>
            </a:r>
            <a:endParaRPr>
              <a:uFillTx/>
            </a:endParaRPr>
          </a:p>
          <a:p>
            <a:pPr algn="l" indent="0" lvl="0" marL="0" marR="0" rtl="0">
              <a:spcBef>
                <a:spcPts val="0"/>
              </a:spcBef>
              <a:spcAft>
                <a:spcPts val="0"/>
              </a:spcAft>
              <a:buNone/>
            </a:pPr>
            <a:r>
              <a:rPr lang="en-US" sz="1800">
                <a:solidFill>
                  <a:schemeClr val="dk1"/>
                </a:solidFill>
                <a:uFillTx/>
                <a:latin typeface="Arial"/>
                <a:ea typeface="Arial"/>
                <a:cs typeface="Arial"/>
                <a:sym typeface="Arial"/>
              </a:rPr>
              <a:t>Average sea depth = 3,500 m</a:t>
            </a:r>
            <a:endParaRPr>
              <a:uFillTx/>
            </a:endParaRPr>
          </a:p>
          <a:p>
            <a:pPr algn="l" indent="0" lvl="0" marL="0" marR="0" rtl="0">
              <a:spcBef>
                <a:spcPts val="0"/>
              </a:spcBef>
              <a:spcAft>
                <a:spcPts val="0"/>
              </a:spcAft>
              <a:buNone/>
            </a:pPr>
            <a:r>
              <a:rPr lang="en-US" sz="1800">
                <a:solidFill>
                  <a:schemeClr val="dk1"/>
                </a:solidFill>
                <a:uFillTx/>
                <a:latin typeface="Arial"/>
                <a:ea typeface="Arial"/>
                <a:cs typeface="Arial"/>
                <a:sym typeface="Arial"/>
              </a:rPr>
              <a:t>Time =  25*1,000 / [sqrt (9.81*3,500)]</a:t>
            </a:r>
            <a:endParaRPr sz="180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5" name="Shape 32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6" name="Google Shape;326;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7" name="Google Shape;327;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8" name="Google Shape;328;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 y="1743951"/>
            <a:ext cx="3872769" cy="490100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9" name="Google Shape;329;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52359" y="1945956"/>
            <a:ext cx="2558849" cy="46990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0" name="Google Shape;330;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Case 1: Outer-rise earthquake 🡪 Epicenter = 38°N 144°E</a:t>
            </a:r>
            <a:endParaRPr b="1" sz="2000">
              <a:solidFill>
                <a:srgbClr val="FF0000"/>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4" name="Shape 33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5" name="Google Shape;335;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6" name="Google Shape;336;p1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6837" y="1688759"/>
            <a:ext cx="3549651" cy="2883241"/>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7" name="Google Shape;337;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7000" y="6550025"/>
            <a:ext cx="6629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Clr>
                <a:schemeClr val="dk1"/>
              </a:buClr>
              <a:buSzPts val="1400"/>
              <a:buFont typeface="Arial"/>
              <a:buNone/>
            </a:pPr>
            <a:r>
              <a:rPr lang="en-US" sz="1400">
                <a:solidFill>
                  <a:schemeClr val="dk1"/>
                </a:solidFill>
                <a:uFillTx/>
                <a:latin typeface="Arial"/>
                <a:ea typeface="Arial"/>
                <a:cs typeface="Arial"/>
                <a:sym typeface="Arial"/>
              </a:rPr>
              <a:t>https://www.pref.miyagi.jp/soshiki/bousai/ks-sanzihigai-houkoku.html</a:t>
            </a:r>
            <a:endParaRPr sz="14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8" name="Google Shape;338;p1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60913" y="1512888"/>
            <a:ext cx="4306887" cy="465931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9" name="Google Shape;339;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6800" y="5105400"/>
            <a:ext cx="4076700" cy="1524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0" name="Google Shape;340;p1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438" y="5133180"/>
            <a:ext cx="4635500" cy="134382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1" name="Google Shape;341;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7228" y="4586226"/>
            <a:ext cx="3657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Outer-rise (Showa Sanriku)</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2" name="Google Shape;342;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862" y="5495210"/>
            <a:ext cx="4452937" cy="117238"/>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3" name="Google Shape;343;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77999" y="1512888"/>
            <a:ext cx="1067118"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Arrival time (min)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4" name="Google Shape;344;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94012" y="1519308"/>
            <a:ext cx="1259364"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Maximum tsunami (m)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5" name="Google Shape;345;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6" name="Google Shape;346;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Case 2: Miyagi earthquake 🡪 Epicenter = 38.5°N 142°E</a:t>
            </a:r>
            <a:endParaRPr b="1" sz="2000">
              <a:solidFill>
                <a:srgbClr val="FF0000"/>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0" name="Shape 35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1" name="Google Shape;351;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2" name="Google Shape;352;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3" name="Google Shape;353;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Case 3: Fukushima earthquake 🡪 Epicenter = 37°N 141.5°E</a:t>
            </a:r>
            <a:endParaRPr b="1" sz="2000">
              <a:solidFill>
                <a:srgbClr val="FF0000"/>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4" name="Google Shape;354;p1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2560" y="1722667"/>
            <a:ext cx="4495800" cy="493753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5" name="Google Shape;355;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21911" y="2514600"/>
            <a:ext cx="4137937" cy="224676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chemeClr val="dk1"/>
                </a:solidFill>
                <a:uFillTx/>
                <a:latin typeface="Arial"/>
                <a:ea typeface="Arial"/>
                <a:cs typeface="Arial"/>
                <a:sym typeface="Arial"/>
              </a:rPr>
              <a:t>For M7.0 earthquake</a:t>
            </a:r>
            <a:endParaRPr>
              <a:uFillTx/>
            </a:endParaRPr>
          </a:p>
          <a:p>
            <a:pPr algn="l" indent="-342900" lvl="0" marL="342900" marR="0" rtl="0">
              <a:spcBef>
                <a:spcPts val="0"/>
              </a:spcBef>
              <a:spcAft>
                <a:spcPts val="0"/>
              </a:spcAft>
              <a:buClr>
                <a:srgbClr val="0070C0"/>
              </a:buClr>
              <a:buSzPts val="2000"/>
              <a:buFont typeface="Noto Sans Symbols"/>
              <a:buChar char="■"/>
            </a:pPr>
            <a:r>
              <a:rPr lang="en-US" sz="2000">
                <a:solidFill>
                  <a:srgbClr val="0070C0"/>
                </a:solidFill>
                <a:uFillTx/>
                <a:latin typeface="Arial"/>
                <a:ea typeface="Arial"/>
                <a:cs typeface="Arial"/>
                <a:sym typeface="Arial"/>
              </a:rPr>
              <a:t>All strike values generate tsunami &lt; 1m</a:t>
            </a:r>
            <a:endParaRPr>
              <a:uFillTx/>
            </a:endParaRPr>
          </a:p>
          <a:p>
            <a:pPr algn="l" indent="-342900" lvl="0" marL="342900" marR="0" rtl="0">
              <a:spcBef>
                <a:spcPts val="0"/>
              </a:spcBef>
              <a:spcAft>
                <a:spcPts val="0"/>
              </a:spcAft>
              <a:buClr>
                <a:srgbClr val="FFC000"/>
              </a:buClr>
              <a:buSzPts val="2000"/>
              <a:buFont typeface="Noto Sans Symbols"/>
              <a:buChar char="■"/>
            </a:pPr>
            <a:r>
              <a:rPr lang="en-US" sz="2000">
                <a:solidFill>
                  <a:srgbClr val="FFC000"/>
                </a:solidFill>
                <a:uFillTx/>
                <a:latin typeface="Arial"/>
                <a:ea typeface="Arial"/>
                <a:cs typeface="Arial"/>
                <a:sym typeface="Arial"/>
              </a:rPr>
              <a:t>Some strike values generate tsunami &gt; 1 m </a:t>
            </a:r>
            <a:endParaRPr>
              <a:uFillTx/>
            </a:endParaRPr>
          </a:p>
          <a:p>
            <a:pPr algn="l" indent="-342900" lvl="0" marL="342900" marR="0" rtl="0">
              <a:spcBef>
                <a:spcPts val="0"/>
              </a:spcBef>
              <a:spcAft>
                <a:spcPts val="0"/>
              </a:spcAft>
              <a:buClr>
                <a:srgbClr val="FF0000"/>
              </a:buClr>
              <a:buSzPts val="2000"/>
              <a:buFont typeface="Noto Sans Symbols"/>
              <a:buChar char="■"/>
            </a:pPr>
            <a:r>
              <a:rPr lang="en-US" sz="2000">
                <a:solidFill>
                  <a:srgbClr val="FF0000"/>
                </a:solidFill>
                <a:uFillTx/>
                <a:latin typeface="Arial"/>
                <a:ea typeface="Arial"/>
                <a:cs typeface="Arial"/>
                <a:sym typeface="Arial"/>
              </a:rPr>
              <a:t>All strike values generate &gt; 1 m of tsunami</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9" name="Shape 35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0" name="Google Shape;360;p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1" name="Google Shape;361;p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1: Estimate tsunami arrival time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2" name="Google Shape;362;p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 y="1447800"/>
            <a:ext cx="8686800" cy="34163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b="1" lang="en-US" sz="2400">
                <a:solidFill>
                  <a:srgbClr val="FF0000"/>
                </a:solidFill>
                <a:uFillTx/>
                <a:latin typeface="Arial"/>
                <a:ea typeface="Arial"/>
                <a:cs typeface="Arial"/>
                <a:sym typeface="Arial"/>
              </a:rPr>
              <a:t>Estimate tsunami arrival time from these earthquakes using different interval distance </a:t>
            </a:r>
            <a:endParaRPr>
              <a:uFillTx/>
            </a:endParaRPr>
          </a:p>
          <a:p>
            <a:pPr algn="just" indent="0" lvl="0" marL="0" marR="0" rtl="0">
              <a:spcBef>
                <a:spcPts val="0"/>
              </a:spcBef>
              <a:spcAft>
                <a:spcPts val="0"/>
              </a:spcAft>
              <a:buNone/>
            </a:pPr>
            <a:r>
              <a:rPr b="1" lang="en-US" sz="2400">
                <a:solidFill>
                  <a:srgbClr val="FF0000"/>
                </a:solidFill>
                <a:uFillTx/>
                <a:latin typeface="Arial"/>
                <a:ea typeface="Arial"/>
                <a:cs typeface="Arial"/>
                <a:sym typeface="Arial"/>
              </a:rPr>
              <a:t>(i.e. 25 km, 50 km and 100 km)</a:t>
            </a:r>
            <a:endParaRPr>
              <a:uFillTx/>
            </a:endParaRPr>
          </a:p>
          <a:p>
            <a:pPr algn="just" indent="0" lvl="0" marL="0" marR="0" rtl="0">
              <a:spcBef>
                <a:spcPts val="0"/>
              </a:spcBef>
              <a:spcAft>
                <a:spcPts val="0"/>
              </a:spcAft>
              <a:buNone/>
            </a:pPr>
            <a:r>
              <a:rPr>
                <a:uFillTx/>
              </a:rPr>
              <a:t/>
            </a:r>
            <a:endParaRPr b="1" sz="2400">
              <a:solidFill>
                <a:srgbClr val="FF0000"/>
              </a:solidFill>
              <a:uFillTx/>
              <a:latin typeface="Arial"/>
              <a:ea typeface="Arial"/>
              <a:cs typeface="Arial"/>
              <a:sym typeface="Arial"/>
            </a:endParaRPr>
          </a:p>
          <a:p>
            <a:pPr algn="l" indent="0" lvl="0" marL="0" marR="0" rtl="0">
              <a:spcBef>
                <a:spcPts val="0"/>
              </a:spcBef>
              <a:spcAft>
                <a:spcPts val="0"/>
              </a:spcAft>
              <a:buNone/>
            </a:pPr>
            <a:r>
              <a:rPr lang="en-US" sz="2400">
                <a:solidFill>
                  <a:schemeClr val="dk1"/>
                </a:solidFill>
                <a:uFillTx/>
                <a:latin typeface="Arial"/>
                <a:ea typeface="Arial"/>
                <a:cs typeface="Arial"/>
                <a:sym typeface="Arial"/>
              </a:rPr>
              <a:t>Case 1: Outer-rise earthquake 🡪 Epicenter = 38°N 144°E</a:t>
            </a:r>
            <a:endParaRPr>
              <a:uFillTx/>
            </a:endParaRPr>
          </a:p>
          <a:p>
            <a:pPr algn="l" indent="0" lvl="0" marL="0" marR="0" rtl="0">
              <a:spcBef>
                <a:spcPts val="0"/>
              </a:spcBef>
              <a:spcAft>
                <a:spcPts val="0"/>
              </a:spcAft>
              <a:buNone/>
            </a:pPr>
            <a:r>
              <a:rPr>
                <a:uFillTx/>
              </a:rPr>
              <a:t/>
            </a:r>
            <a:endParaRPr sz="2400">
              <a:solidFill>
                <a:schemeClr val="dk1"/>
              </a:solidFill>
              <a:uFillTx/>
              <a:latin typeface="Arial"/>
              <a:ea typeface="Arial"/>
              <a:cs typeface="Arial"/>
              <a:sym typeface="Arial"/>
            </a:endParaRPr>
          </a:p>
          <a:p>
            <a:pPr algn="l" indent="0" lvl="0" marL="0" marR="0" rtl="0">
              <a:spcBef>
                <a:spcPts val="0"/>
              </a:spcBef>
              <a:spcAft>
                <a:spcPts val="0"/>
              </a:spcAft>
              <a:buNone/>
            </a:pPr>
            <a:r>
              <a:rPr lang="en-US" sz="2400">
                <a:solidFill>
                  <a:schemeClr val="dk1"/>
                </a:solidFill>
                <a:uFillTx/>
                <a:latin typeface="Arial"/>
                <a:ea typeface="Arial"/>
                <a:cs typeface="Arial"/>
                <a:sym typeface="Arial"/>
              </a:rPr>
              <a:t>Case 2: Miyagi earthquake 🡪 Epicenter = 38.5°N 142°E</a:t>
            </a:r>
            <a:endParaRPr>
              <a:uFillTx/>
            </a:endParaRPr>
          </a:p>
          <a:p>
            <a:pPr algn="l" indent="0" lvl="0" marL="0" marR="0" rtl="0">
              <a:spcBef>
                <a:spcPts val="0"/>
              </a:spcBef>
              <a:spcAft>
                <a:spcPts val="0"/>
              </a:spcAft>
              <a:buNone/>
            </a:pPr>
            <a:r>
              <a:rPr>
                <a:uFillTx/>
              </a:rPr>
              <a:t/>
            </a:r>
            <a:endParaRPr sz="2400">
              <a:solidFill>
                <a:schemeClr val="dk1"/>
              </a:solidFill>
              <a:uFillTx/>
              <a:latin typeface="Arial"/>
              <a:ea typeface="Arial"/>
              <a:cs typeface="Arial"/>
              <a:sym typeface="Arial"/>
            </a:endParaRPr>
          </a:p>
          <a:p>
            <a:pPr algn="l" indent="0" lvl="0" marL="0" marR="0" rtl="0">
              <a:spcBef>
                <a:spcPts val="0"/>
              </a:spcBef>
              <a:spcAft>
                <a:spcPts val="0"/>
              </a:spcAft>
              <a:buNone/>
            </a:pPr>
            <a:r>
              <a:rPr lang="en-US" sz="2400">
                <a:solidFill>
                  <a:schemeClr val="dk1"/>
                </a:solidFill>
                <a:uFillTx/>
                <a:latin typeface="Arial"/>
                <a:ea typeface="Arial"/>
                <a:cs typeface="Arial"/>
                <a:sym typeface="Arial"/>
              </a:rPr>
              <a:t>Case 3: Fukushima earthquake 🡪 Epicenter = 37°N 141.5°E</a:t>
            </a:r>
            <a:endParaRPr sz="240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6" name="Shape 36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7" name="Google Shape;367;p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8623" y="990600"/>
            <a:ext cx="8387976" cy="69546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ctr" indent="0" lvl="0" marL="0" rtl="0">
              <a:spcBef>
                <a:spcPts val="0"/>
              </a:spcBef>
              <a:spcAft>
                <a:spcPts val="0"/>
              </a:spcAft>
              <a:buNone/>
            </a:pPr>
            <a:r>
              <a:rPr lang="en-US" sz="3200">
                <a:uFillTx/>
                <a:latin typeface="Times New Roman"/>
                <a:ea typeface="Times New Roman"/>
                <a:cs typeface="Times New Roman"/>
                <a:sym typeface="Times New Roman"/>
              </a:rPr>
              <a:t>2018 Sulawesi Island (Palu)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8" name="Google Shape;368;p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Landslide generated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9" name="Google Shape;369;p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56" y="6474113"/>
            <a:ext cx="3226975"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Pakoksung et al., 2019</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0" name="Google Shape;370;p1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07760" y="1636145"/>
            <a:ext cx="6617040" cy="4826248"/>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 name="Shape 10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 name="Google Shape;101;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30979" y="5175452"/>
            <a:ext cx="2613021" cy="168254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 name="Google Shape;102;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71205" y="5419506"/>
            <a:ext cx="1941527" cy="143849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 name="Google Shape;103;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724" y="5040186"/>
            <a:ext cx="4359480" cy="1817815"/>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 name="Google Shape;104;p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14521" y="1440132"/>
            <a:ext cx="2914650" cy="2971800"/>
            <a:chOff x="3146286" y="3087676"/>
            <a:chExt cx="3218343" cy="3281705"/>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 name="Google Shape;105;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b="10089" l="20491" r="20217" t="3535"/>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46286" y="3087676"/>
              <a:ext cx="3218343" cy="3281705"/>
            </a:xfrm>
            <a:prstGeom prst="ellipse">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 name="Google Shape;106;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01370" y="4509398"/>
              <a:ext cx="84140" cy="82393"/>
            </a:xfrm>
            <a:prstGeom prst="ellipse">
              <a:avLst/>
            </a:prstGeom>
            <a:solidFill>
              <a:srgbClr val="FF00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 name="Google Shape;107;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22572" y="4390410"/>
              <a:ext cx="2775484" cy="958916"/>
            </a:xfrm>
            <a:prstGeom prst="rect">
              <a:avLst/>
            </a:prstGeom>
            <a:noFill/>
            <a:ln>
              <a:noFill/>
            </a:ln>
            <a:effectLst>
              <a:outerShdw blurRad="40000" dir="5400000" dist="23000" rotWithShape="0">
                <a:srgbClr val="000000">
                  <a:alpha val="34901"/>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2000" u="none">
                  <a:solidFill>
                    <a:srgbClr val="C00000"/>
                  </a:solidFill>
                  <a:uFillTx/>
                  <a:latin typeface="Arial"/>
                  <a:ea typeface="Arial"/>
                  <a:cs typeface="Arial"/>
                  <a:sym typeface="Arial"/>
                </a:rPr>
                <a:t>Interdisciplinary</a:t>
              </a:r>
              <a:endParaRPr>
                <a:uFillTx/>
              </a:endParaRPr>
            </a:p>
            <a:p>
              <a:pPr algn="ctr" indent="0" lvl="0" marL="0" marR="0" rtl="0">
                <a:spcBef>
                  <a:spcPts val="0"/>
                </a:spcBef>
                <a:spcAft>
                  <a:spcPts val="0"/>
                </a:spcAft>
                <a:buNone/>
              </a:pPr>
              <a:r>
                <a:rPr b="0" cap="none" i="0" lang="en-US" strike="noStrike" sz="2000" u="none">
                  <a:solidFill>
                    <a:srgbClr val="C00000"/>
                  </a:solidFill>
                  <a:uFillTx/>
                  <a:latin typeface="Arial"/>
                  <a:ea typeface="Arial"/>
                  <a:cs typeface="Arial"/>
                  <a:sym typeface="Arial"/>
                </a:rPr>
                <a:t>7 divisions </a:t>
              </a:r>
              <a:endParaRPr>
                <a:uFillTx/>
              </a:endParaRPr>
            </a:p>
            <a:p>
              <a:pPr algn="ctr" indent="0" lvl="0" marL="0" marR="0" rtl="0">
                <a:spcBef>
                  <a:spcPts val="0"/>
                </a:spcBef>
                <a:spcAft>
                  <a:spcPts val="0"/>
                </a:spcAft>
                <a:buNone/>
              </a:pPr>
              <a:r>
                <a:rPr b="0" cap="none" i="0" lang="en-US" strike="noStrike" sz="2000" u="none">
                  <a:solidFill>
                    <a:srgbClr val="C00000"/>
                  </a:solidFill>
                  <a:uFillTx/>
                  <a:latin typeface="Arial"/>
                  <a:ea typeface="Arial"/>
                  <a:cs typeface="Arial"/>
                  <a:sym typeface="Arial"/>
                </a:rPr>
                <a:t>37 fields</a:t>
              </a:r>
              <a:endParaRPr b="0" cap="none" i="0" strike="noStrike" sz="2000" u="none">
                <a:solidFill>
                  <a:srgbClr val="C00000"/>
                </a:solidFill>
                <a:uFillTx/>
                <a:latin typeface="Arial"/>
                <a:ea typeface="Arial"/>
                <a:cs typeface="Arial"/>
                <a:sym typeface="Arial"/>
              </a:endParaRP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 name="Google Shape;108;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3581" y="1458409"/>
            <a:ext cx="1871663" cy="642938"/>
          </a:xfrm>
          <a:prstGeom prst="roundRect">
            <a:avLst>
              <a:gd fmla="val 16667" name="adj"/>
            </a:avLst>
          </a:prstGeom>
          <a:gradFill>
            <a:gsLst>
              <a:gs pos="0">
                <a:srgbClr val="0072CE"/>
              </a:gs>
              <a:gs pos="50000">
                <a:srgbClr val="005FAD"/>
              </a:gs>
              <a:gs pos="100000">
                <a:srgbClr val="003F77"/>
              </a:gs>
            </a:gsLst>
            <a:lin ang="5400000" scaled="0"/>
          </a:grad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Hazard/disaster study</a:t>
            </a:r>
            <a:endParaRPr b="0" cap="none" i="0" strike="noStrike" sz="1800" u="none">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 name="Google Shape;109;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81836" y="4684493"/>
            <a:ext cx="2524125" cy="349250"/>
          </a:xfrm>
          <a:prstGeom prst="roundRect">
            <a:avLst>
              <a:gd fmla="val 16667" name="adj"/>
            </a:avLst>
          </a:prstGeom>
          <a:gradFill>
            <a:gsLst>
              <a:gs pos="0">
                <a:srgbClr val="0072CE"/>
              </a:gs>
              <a:gs pos="50000">
                <a:srgbClr val="005FAD"/>
              </a:gs>
              <a:gs pos="100000">
                <a:srgbClr val="003F77"/>
              </a:gs>
            </a:gsLst>
            <a:lin ang="5400000" scaled="0"/>
          </a:grad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Tradition/ archives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 name="Google Shape;110;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79445" y="337582"/>
            <a:ext cx="2004219" cy="706433"/>
          </a:xfrm>
          <a:prstGeom prst="roundRect">
            <a:avLst>
              <a:gd fmla="val 16667" name="adj"/>
            </a:avLst>
          </a:prstGeom>
          <a:gradFill>
            <a:gsLst>
              <a:gs pos="0">
                <a:srgbClr val="0072CE"/>
              </a:gs>
              <a:gs pos="50000">
                <a:srgbClr val="005FAD"/>
              </a:gs>
              <a:gs pos="100000">
                <a:srgbClr val="003F77"/>
              </a:gs>
            </a:gsLst>
            <a:lin ang="5400000" scaled="0"/>
          </a:grad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Mitigation &amp; Supportology</a:t>
            </a:r>
            <a:endParaRPr b="0" cap="none" i="0" strike="noStrike" sz="1800" u="none">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 name="Google Shape;111;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83664" y="3215173"/>
            <a:ext cx="1887091" cy="762613"/>
          </a:xfrm>
          <a:prstGeom prst="roundRect">
            <a:avLst>
              <a:gd fmla="val 16667" name="adj"/>
            </a:avLst>
          </a:prstGeom>
          <a:gradFill>
            <a:gsLst>
              <a:gs pos="0">
                <a:srgbClr val="0072CE"/>
              </a:gs>
              <a:gs pos="50000">
                <a:srgbClr val="005FAD"/>
              </a:gs>
              <a:gs pos="100000">
                <a:srgbClr val="003F77"/>
              </a:gs>
            </a:gsLst>
            <a:lin ang="5400000" scaled="0"/>
          </a:grad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Recovery/</a:t>
            </a:r>
            <a:endParaRPr>
              <a:uFillTx/>
            </a:endParaRPr>
          </a:p>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Reconstruction</a:t>
            </a:r>
            <a:endParaRPr b="0" cap="none" i="0" strike="noStrike" sz="1800" u="none">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 name="Google Shape;112;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35581" y="1788174"/>
            <a:ext cx="2035175" cy="663575"/>
          </a:xfrm>
          <a:prstGeom prst="roundRect">
            <a:avLst>
              <a:gd fmla="val 16667" name="adj"/>
            </a:avLst>
          </a:prstGeom>
          <a:gradFill>
            <a:gsLst>
              <a:gs pos="0">
                <a:srgbClr val="0072CE"/>
              </a:gs>
              <a:gs pos="50000">
                <a:srgbClr val="005FAD"/>
              </a:gs>
              <a:gs pos="100000">
                <a:srgbClr val="003F77"/>
              </a:gs>
            </a:gsLst>
            <a:lin ang="5400000" scaled="0"/>
          </a:grad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Disaster Medical</a:t>
            </a:r>
            <a:endParaRPr b="0" cap="none" i="0" strike="noStrike" sz="1800" u="none">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 name="Google Shape;113;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90888" y="3631500"/>
            <a:ext cx="1564340" cy="636587"/>
          </a:xfrm>
          <a:prstGeom prst="roundRect">
            <a:avLst>
              <a:gd fmla="val 16667" name="adj"/>
            </a:avLst>
          </a:prstGeom>
          <a:gradFill>
            <a:gsLst>
              <a:gs pos="0">
                <a:srgbClr val="0072CE"/>
              </a:gs>
              <a:gs pos="50000">
                <a:srgbClr val="005FAD"/>
              </a:gs>
              <a:gs pos="100000">
                <a:srgbClr val="003F77"/>
              </a:gs>
            </a:gsLst>
            <a:lin ang="5400000" scaled="0"/>
          </a:grad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800" u="none">
                <a:solidFill>
                  <a:srgbClr val="FFFFFF"/>
                </a:solidFill>
                <a:uFillTx/>
                <a:latin typeface="Arial"/>
                <a:ea typeface="Arial"/>
                <a:cs typeface="Arial"/>
                <a:sym typeface="Arial"/>
              </a:rPr>
              <a:t>Disaster Science</a:t>
            </a:r>
            <a:endParaRPr b="0" cap="none" i="0" strike="noStrike" sz="1800" u="none">
              <a:solidFill>
                <a:srgbClr val="FFFFFF"/>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災害理学.jpg" id="114" name="Google Shape;114;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65931" y="2859013"/>
            <a:ext cx="1090781" cy="1090781"/>
          </a:xfrm>
          <a:prstGeom prst="ellipse">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災害リスク２.jpg" id="115" name="Google Shape;115;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06995" y="1529063"/>
            <a:ext cx="1073944" cy="1090780"/>
          </a:xfrm>
          <a:prstGeom prst="ellipse">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人間社会対応.jpg" id="116" name="Google Shape;116;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24041" y="1029180"/>
            <a:ext cx="1087172" cy="1090780"/>
          </a:xfrm>
          <a:prstGeom prst="ellipse">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災害医学.jpg" id="117" name="Google Shape;117;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36126" y="1766280"/>
            <a:ext cx="1090781" cy="1090780"/>
          </a:xfrm>
          <a:prstGeom prst="ellipse">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情報管理社会連携.jpg" id="118" name="Google Shape;118;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65824" y="4142693"/>
            <a:ext cx="1090781" cy="1090780"/>
          </a:xfrm>
          <a:prstGeom prst="ellipse">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地域都市再生.jpg" id="119" name="Google Shape;119;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81836" y="3018586"/>
            <a:ext cx="1099199" cy="1090781"/>
          </a:xfrm>
          <a:prstGeom prst="ellipse">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寄附.jpg" id="120" name="Google Shape;120;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60823" y="4026023"/>
            <a:ext cx="1085970" cy="1090780"/>
          </a:xfrm>
          <a:prstGeom prst="ellipse">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 name="Google Shape;121;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97047" y="2451749"/>
            <a:ext cx="1416763" cy="454025"/>
          </a:xfrm>
          <a:prstGeom prst="rect">
            <a:avLst/>
          </a:prstGeom>
          <a:no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Generation</a:t>
            </a:r>
            <a:endParaRPr b="0" cap="none" i="0" strike="noStrike" sz="16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 name="Google Shape;122;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99508" y="801375"/>
            <a:ext cx="1515267" cy="455613"/>
          </a:xfrm>
          <a:prstGeom prst="rect">
            <a:avLst/>
          </a:prstGeom>
          <a:no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Spread/extending</a:t>
            </a:r>
            <a:endParaRPr b="0" cap="none" i="0" strike="noStrike" sz="16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 name="Google Shape;123;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03734" y="1231397"/>
            <a:ext cx="1447399" cy="478615"/>
          </a:xfrm>
          <a:prstGeom prst="rect">
            <a:avLst/>
          </a:prstGeom>
          <a:no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Emergency Operation</a:t>
            </a:r>
            <a:endParaRPr b="0" cap="none" i="0" strike="noStrike" sz="16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 name="Google Shape;124;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08034" y="2500584"/>
            <a:ext cx="1841500" cy="454025"/>
          </a:xfrm>
          <a:prstGeom prst="rect">
            <a:avLst/>
          </a:prstGeom>
          <a:no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Rescue/saving</a:t>
            </a:r>
            <a:endParaRPr b="0" cap="none" i="0" strike="noStrike" sz="16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 name="Google Shape;125;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37108" y="4103555"/>
            <a:ext cx="1338262" cy="455612"/>
          </a:xfrm>
          <a:prstGeom prst="rect">
            <a:avLst/>
          </a:prstGeom>
          <a:noFill/>
          <a:ln>
            <a:noFill/>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Recovery</a:t>
            </a:r>
            <a:endParaRPr b="0" cap="none" i="0" strike="noStrike" sz="1600" u="none">
              <a:solidFill>
                <a:schemeClr val="dk1"/>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 name="Google Shape;126;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3503484" y="1346471"/>
            <a:ext cx="320675" cy="136525"/>
          </a:xfrm>
          <a:prstGeom prst="straightConnector1">
            <a:avLst/>
          </a:prstGeom>
          <a:noFill/>
          <a:ln cap="flat" cmpd="sng" w="381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7" name="Google Shape;127;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38584" y="1405209"/>
            <a:ext cx="314325" cy="149225"/>
          </a:xfrm>
          <a:prstGeom prst="straightConnector1">
            <a:avLst/>
          </a:prstGeom>
          <a:noFill/>
          <a:ln cap="flat" cmpd="sng" w="381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8" name="Google Shape;128;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06996" y="2716484"/>
            <a:ext cx="55562" cy="276225"/>
          </a:xfrm>
          <a:prstGeom prst="straightConnector1">
            <a:avLst/>
          </a:prstGeom>
          <a:noFill/>
          <a:ln cap="flat" cmpd="sng" w="381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9" name="Google Shape;129;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5503734" y="3992654"/>
            <a:ext cx="231775" cy="303213"/>
          </a:xfrm>
          <a:prstGeom prst="straightConnector1">
            <a:avLst/>
          </a:prstGeom>
          <a:noFill/>
          <a:ln cap="flat" cmpd="sng" w="381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0" name="Google Shape;130;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2665285" y="2416444"/>
            <a:ext cx="53975" cy="300038"/>
          </a:xfrm>
          <a:prstGeom prst="straightConnector1">
            <a:avLst/>
          </a:prstGeom>
          <a:noFill/>
          <a:ln cap="flat" cmpd="sng" w="38100">
            <a:solidFill>
              <a:schemeClr val="dk1"/>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1" name="Google Shape;131;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41989"/>
            <a:ext cx="4648200" cy="696211"/>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0" cap="none" i="0" lang="en-US" strike="noStrike" sz="3600" u="none">
                <a:solidFill>
                  <a:schemeClr val="lt1"/>
                </a:solidFill>
                <a:uFillTx/>
                <a:latin typeface="Times New Roman"/>
                <a:ea typeface="Times New Roman"/>
                <a:cs typeface="Times New Roman"/>
                <a:sym typeface="Times New Roman"/>
              </a:rPr>
              <a:t>About IRIDeS</a:t>
            </a:r>
            <a:endParaRPr b="0" cap="none" i="0" strike="noStrike" sz="3600" u="none">
              <a:solidFill>
                <a:schemeClr val="lt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4" name="Shape 37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5" name="Google Shape;375;p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6" name="Google Shape;376;p2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909366"/>
            <a:ext cx="8686800" cy="593910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7" name="Google Shape;377;p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6858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Eyewitness of local tsunami sources</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1" name="Shape 38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2" name="Google Shape;382;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6430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Clr>
                <a:srgbClr val="898989"/>
              </a:buClr>
              <a:buSzPts val="1200"/>
              <a:buFont typeface="Arial"/>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3" name="Google Shape;383;p2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7638" y="1631950"/>
            <a:ext cx="4114800" cy="237331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4" name="Google Shape;384;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1" y="1091625"/>
            <a:ext cx="3124200" cy="584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Clr>
                <a:schemeClr val="dk1"/>
              </a:buClr>
              <a:buSzPts val="1600"/>
              <a:buFont typeface="Arial"/>
              <a:buNone/>
            </a:pPr>
            <a:r>
              <a:rPr b="1" lang="en-US" sz="1600">
                <a:solidFill>
                  <a:schemeClr val="dk1"/>
                </a:solidFill>
                <a:uFillTx/>
                <a:latin typeface="Times New Roman"/>
                <a:ea typeface="Times New Roman"/>
                <a:cs typeface="Times New Roman"/>
                <a:sym typeface="Times New Roman"/>
              </a:rPr>
              <a:t>1) Horizonal movement of slope (Tanioka and Satake, 1996)</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5" name="Google Shape;385;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4005263"/>
            <a:ext cx="4987925"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Clr>
                <a:schemeClr val="dk1"/>
              </a:buClr>
              <a:buSzPts val="1600"/>
              <a:buFont typeface="Arial"/>
              <a:buNone/>
            </a:pPr>
            <a:r>
              <a:rPr b="1" lang="en-US" sz="1600">
                <a:solidFill>
                  <a:schemeClr val="dk1"/>
                </a:solidFill>
                <a:uFillTx/>
                <a:latin typeface="Times New Roman"/>
                <a:ea typeface="Times New Roman"/>
                <a:cs typeface="Times New Roman"/>
                <a:sym typeface="Times New Roman"/>
              </a:rPr>
              <a:t>2) Aerial or submarine landslide (Imamura et al., 2001)</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6" name="Google Shape;386;p2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5985" y="4371975"/>
            <a:ext cx="3821215" cy="24860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7" name="Google Shape;387;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Possible reasons for local tsunamis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8" name="Google Shape;388;p2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10200" y="1769075"/>
            <a:ext cx="3385973" cy="182311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9" name="Google Shape;389;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48489" y="1091625"/>
            <a:ext cx="3947911" cy="584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Clr>
                <a:schemeClr val="dk1"/>
              </a:buClr>
              <a:buSzPts val="1600"/>
              <a:buFont typeface="Arial"/>
              <a:buNone/>
            </a:pPr>
            <a:r>
              <a:rPr b="1" lang="en-US" sz="1600">
                <a:solidFill>
                  <a:schemeClr val="dk1"/>
                </a:solidFill>
                <a:uFillTx/>
                <a:latin typeface="Times New Roman"/>
                <a:ea typeface="Times New Roman"/>
                <a:cs typeface="Times New Roman"/>
                <a:sym typeface="Times New Roman"/>
              </a:rPr>
              <a:t>3) Shoreline subsidence or liquefaction (Carvajal et al., 2019)</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0" name="Google Shape;390;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0" y="4950759"/>
            <a:ext cx="2112963" cy="584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Clr>
                <a:schemeClr val="dk1"/>
              </a:buClr>
              <a:buSzPts val="1600"/>
              <a:buFont typeface="Arial"/>
              <a:buNone/>
            </a:pPr>
            <a:r>
              <a:rPr b="1" lang="en-US" sz="1600">
                <a:solidFill>
                  <a:schemeClr val="dk1"/>
                </a:solidFill>
                <a:uFillTx/>
                <a:latin typeface="Times New Roman"/>
                <a:ea typeface="Times New Roman"/>
                <a:cs typeface="Times New Roman"/>
                <a:sym typeface="Times New Roman"/>
              </a:rPr>
              <a:t>Reproduction of the 2018 Palu tsunami</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4" name="Shape 39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5" name="Google Shape;395;p2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61333" y="5455687"/>
            <a:ext cx="3392557" cy="1272209"/>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6" name="Google Shape;396;p2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29793" y="2057400"/>
            <a:ext cx="2808807" cy="3594205"/>
            <a:chOff x="3230245" y="2391727"/>
            <a:chExt cx="2860454" cy="4207109"/>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7" name="Google Shape;397;p2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r="50092"/>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30245" y="2391727"/>
              <a:ext cx="2860454" cy="207454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8" name="Google Shape;398;p2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l="50116"/>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31570" y="4524291"/>
              <a:ext cx="2859129" cy="2074545"/>
            </a:xfrm>
            <a:prstGeom prst="rect">
              <a:avLst/>
            </a:prstGeom>
            <a:noFill/>
            <a:ln>
              <a:noFill/>
            </a:ln>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9" name="Google Shape;399;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 y="1066800"/>
            <a:ext cx="4489364" cy="92333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800">
                <a:solidFill>
                  <a:schemeClr val="dk1"/>
                </a:solidFill>
                <a:uFillTx/>
                <a:latin typeface="Arial"/>
                <a:ea typeface="Arial"/>
                <a:cs typeface="Arial"/>
                <a:sym typeface="Arial"/>
              </a:rPr>
              <a:t>Modeling of landslide generated by the Krakatau eruption is based on the satellite image in before and after the eruption</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0" name="Google Shape;400;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8975" y="5715000"/>
            <a:ext cx="3226975"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257175" lvl="0" marL="257175" marR="0" rtl="0">
              <a:spcBef>
                <a:spcPts val="0"/>
              </a:spcBef>
              <a:spcAft>
                <a:spcPts val="0"/>
              </a:spcAft>
              <a:buClr>
                <a:schemeClr val="dk1"/>
              </a:buClr>
              <a:buSzPts val="1800"/>
              <a:buFont typeface="Arial"/>
              <a:buAutoNum type="alphaLcParenR"/>
            </a:pPr>
            <a:r>
              <a:rPr lang="en-US" sz="1800">
                <a:solidFill>
                  <a:schemeClr val="dk1"/>
                </a:solidFill>
                <a:uFillTx/>
                <a:latin typeface="Arial"/>
                <a:ea typeface="Arial"/>
                <a:cs typeface="Arial"/>
                <a:sym typeface="Arial"/>
              </a:rPr>
              <a:t>image on December 17, 2019</a:t>
            </a:r>
            <a:endParaRPr>
              <a:uFillTx/>
            </a:endParaRPr>
          </a:p>
          <a:p>
            <a:pPr algn="l" indent="-257175" lvl="0" marL="257175" marR="0" rtl="0">
              <a:spcBef>
                <a:spcPts val="0"/>
              </a:spcBef>
              <a:spcAft>
                <a:spcPts val="0"/>
              </a:spcAft>
              <a:buClr>
                <a:schemeClr val="dk1"/>
              </a:buClr>
              <a:buSzPts val="1800"/>
              <a:buFont typeface="Arial"/>
              <a:buAutoNum type="alphaLcParenR"/>
            </a:pPr>
            <a:r>
              <a:rPr lang="en-US" sz="1800">
                <a:solidFill>
                  <a:schemeClr val="dk1"/>
                </a:solidFill>
                <a:uFillTx/>
                <a:latin typeface="Arial"/>
                <a:ea typeface="Arial"/>
                <a:cs typeface="Arial"/>
                <a:sym typeface="Arial"/>
              </a:rPr>
              <a:t>image on December 30, 2018</a:t>
            </a:r>
            <a:endParaRPr sz="18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1" name="Google Shape;401;p2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b="12333"/>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80158" y="3529129"/>
            <a:ext cx="3860483" cy="2724668"/>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2" name="Google Shape;402;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15255" y="1988633"/>
            <a:ext cx="3148718" cy="147732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800">
                <a:solidFill>
                  <a:schemeClr val="dk1"/>
                </a:solidFill>
                <a:uFillTx/>
                <a:latin typeface="Arial"/>
                <a:ea typeface="Arial"/>
                <a:cs typeface="Arial"/>
                <a:sym typeface="Arial"/>
              </a:rPr>
              <a:t>Land slide for the 2018 Anuk Krakatau volcano eruption model can be detected by the 3D ellipsoid shape from change detection of the satellite image.</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3" name="Google Shape;403;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67322" y="1258669"/>
            <a:ext cx="3980577"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Two unknown parameters: </a:t>
            </a:r>
            <a:endParaRPr>
              <a:uFillTx/>
            </a:endParaRPr>
          </a:p>
          <a:p>
            <a:pPr algn="l" indent="0" lvl="0" marL="0" marR="0" rtl="0">
              <a:spcBef>
                <a:spcPts val="0"/>
              </a:spcBef>
              <a:spcAft>
                <a:spcPts val="0"/>
              </a:spcAft>
              <a:buNone/>
            </a:pPr>
            <a:r>
              <a:rPr lang="en-US" sz="1800">
                <a:solidFill>
                  <a:schemeClr val="dk1"/>
                </a:solidFill>
                <a:uFillTx/>
                <a:latin typeface="Arial"/>
                <a:ea typeface="Arial"/>
                <a:cs typeface="Arial"/>
                <a:sym typeface="Arial"/>
              </a:rPr>
              <a:t>landslide depth (volume), sliding time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4" name="Google Shape;404;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5" name="Google Shape;405;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Volcanic eruption generated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6" name="Google Shape;406;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6424726"/>
            <a:ext cx="3226975"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Images from Google Earth</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0" name="Shape 41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1" name="Google Shape;411;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2" name="Google Shape;412;p2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60950" y="4616450"/>
            <a:ext cx="4006850" cy="14795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3" name="Google Shape;413;p2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34000" y="1676400"/>
            <a:ext cx="3767138" cy="28194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4" name="Google Shape;414;p2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4800600"/>
            <a:ext cx="4054475" cy="13208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5" name="Google Shape;415;p2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1925" y="1524000"/>
            <a:ext cx="3038475" cy="29718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6" name="Google Shape;416;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81600" y="6324600"/>
            <a:ext cx="3810000" cy="2762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chemeClr val="dk1"/>
                </a:solidFill>
                <a:uFillTx/>
                <a:latin typeface="Times New Roman"/>
                <a:ea typeface="Times New Roman"/>
                <a:cs typeface="Times New Roman"/>
                <a:sym typeface="Times New Roman"/>
              </a:rPr>
              <a:t>Jankaew et al., 2008 (</a:t>
            </a:r>
            <a:r>
              <a:rPr b="1" i="1" lang="en-US" sz="1200">
                <a:solidFill>
                  <a:schemeClr val="dk1"/>
                </a:solidFill>
                <a:uFillTx/>
                <a:latin typeface="Times New Roman"/>
                <a:ea typeface="Times New Roman"/>
                <a:cs typeface="Times New Roman"/>
                <a:sym typeface="Times New Roman"/>
              </a:rPr>
              <a:t>Nature</a:t>
            </a:r>
            <a:r>
              <a:rPr b="1" lang="en-US" sz="1200">
                <a:solidFill>
                  <a:schemeClr val="dk1"/>
                </a:solidFill>
                <a:uFillTx/>
                <a:latin typeface="Times New Roman"/>
                <a:ea typeface="Times New Roman"/>
                <a:cs typeface="Times New Roman"/>
                <a:sym typeface="Times New Roman"/>
              </a:rPr>
              <a: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7" name="Google Shape;417;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6324600"/>
            <a:ext cx="2286000" cy="2762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chemeClr val="dk1"/>
                </a:solidFill>
                <a:uFillTx/>
                <a:latin typeface="Times New Roman"/>
                <a:ea typeface="Times New Roman"/>
                <a:cs typeface="Times New Roman"/>
                <a:sym typeface="Times New Roman"/>
              </a:rPr>
              <a:t>Monecke et al., 2008 (</a:t>
            </a:r>
            <a:r>
              <a:rPr b="1" i="1" lang="en-US" sz="1200">
                <a:solidFill>
                  <a:schemeClr val="dk1"/>
                </a:solidFill>
                <a:uFillTx/>
                <a:latin typeface="Times New Roman"/>
                <a:ea typeface="Times New Roman"/>
                <a:cs typeface="Times New Roman"/>
                <a:sym typeface="Times New Roman"/>
              </a:rPr>
              <a:t>Nature</a:t>
            </a:r>
            <a:r>
              <a:rPr b="1" lang="en-US" sz="1200">
                <a:solidFill>
                  <a:schemeClr val="dk1"/>
                </a:solidFill>
                <a:uFillTx/>
                <a:latin typeface="Times New Roman"/>
                <a:ea typeface="Times New Roman"/>
                <a:cs typeface="Times New Roman"/>
                <a:sym typeface="Times New Roman"/>
              </a:rPr>
              <a: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8" name="Google Shape;418;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9200" y="5791200"/>
            <a:ext cx="4038600" cy="3810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9" name="Google Shape;419;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5334000"/>
            <a:ext cx="4038600" cy="3810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0" name="Google Shape;420;p2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19450" y="1562100"/>
            <a:ext cx="1962150" cy="3009900"/>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1" name="Google Shape;421;p2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6800" y="2590800"/>
            <a:ext cx="609600" cy="2286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2" name="Google Shape;422;p2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3200400" y="3543300"/>
            <a:ext cx="1089025" cy="1257300"/>
          </a:xfrm>
          <a:prstGeom prst="straightConnector1">
            <a:avLst/>
          </a:prstGeom>
          <a:noFill/>
          <a:ln cap="flat" cmpd="sng" w="25400">
            <a:solidFill>
              <a:srgbClr val="FF0000"/>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3" name="Google Shape;423;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000"/>
              <a:buFont typeface="Arial"/>
              <a:buNone/>
            </a:pPr>
            <a:r>
              <a:rPr lang="en-US" sz="3000">
                <a:solidFill>
                  <a:schemeClr val="lt1"/>
                </a:solidFill>
                <a:uFillTx/>
                <a:latin typeface="Times New Roman"/>
                <a:ea typeface="Times New Roman"/>
                <a:cs typeface="Times New Roman"/>
                <a:sym typeface="Times New Roman"/>
              </a:rPr>
              <a:t>Determination of tsunami recurrence (earthquake source)</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7" name="Shape 42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8" name="Google Shape;428;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7700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9" name="Google Shape;429;p2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15690" y="1091918"/>
            <a:ext cx="4613975" cy="231868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0" name="Google Shape;430;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869 Jogan tsunami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1" name="Google Shape;431;p2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2796201"/>
            <a:ext cx="4191000" cy="367518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2" name="Google Shape;432;p2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15691" y="3501862"/>
            <a:ext cx="3790110" cy="306329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3" name="Google Shape;433;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0500" y="6344427"/>
            <a:ext cx="2045706" cy="253916"/>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50">
                <a:solidFill>
                  <a:schemeClr val="dk1"/>
                </a:solidFill>
                <a:uFillTx/>
                <a:latin typeface="Arial"/>
                <a:ea typeface="Arial"/>
                <a:cs typeface="Arial"/>
                <a:sym typeface="Arial"/>
              </a:rPr>
              <a:t>Namegaya and Satake (2014)</a:t>
            </a:r>
            <a:endParaRPr sz="10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4" name="Google Shape;434;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70568" y="1091918"/>
            <a:ext cx="2314944" cy="253916"/>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50">
                <a:solidFill>
                  <a:schemeClr val="dk1"/>
                </a:solidFill>
                <a:uFillTx/>
                <a:latin typeface="Arial"/>
                <a:ea typeface="Arial"/>
                <a:cs typeface="Arial"/>
                <a:sym typeface="Arial"/>
              </a:rPr>
              <a:t>Source: IRIDeS tsunami field guide</a:t>
            </a:r>
            <a:endParaRPr sz="105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8" name="Shape 43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9" name="Google Shape;439;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0" name="Google Shape;440;p2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4766568"/>
            <a:ext cx="6154674" cy="194510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1" name="Google Shape;441;p2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9552" y="980728"/>
            <a:ext cx="6226682" cy="345834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2" name="Google Shape;442;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118" y="548680"/>
            <a:ext cx="104861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2000">
                <a:solidFill>
                  <a:schemeClr val="dk1"/>
                </a:solidFill>
                <a:uFillTx/>
                <a:latin typeface="Times New Roman"/>
                <a:ea typeface="Times New Roman"/>
                <a:cs typeface="Times New Roman"/>
                <a:sym typeface="Times New Roman"/>
              </a:rPr>
              <a:t>History</a:t>
            </a:r>
            <a:endParaRPr sz="20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3" name="Google Shape;443;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38242" y="2236802"/>
            <a:ext cx="2270262"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2000">
                <a:solidFill>
                  <a:schemeClr val="dk1"/>
                </a:solidFill>
                <a:uFillTx/>
                <a:latin typeface="Times New Roman"/>
                <a:ea typeface="Times New Roman"/>
                <a:cs typeface="Times New Roman"/>
                <a:sym typeface="Times New Roman"/>
              </a:rPr>
              <a:t>Geological science</a:t>
            </a:r>
            <a:endParaRPr sz="20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4" name="Google Shape;444;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70290" y="5539067"/>
            <a:ext cx="162219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2000">
                <a:solidFill>
                  <a:schemeClr val="dk1"/>
                </a:solidFill>
                <a:uFillTx/>
                <a:latin typeface="Times New Roman"/>
                <a:ea typeface="Times New Roman"/>
                <a:cs typeface="Times New Roman"/>
                <a:sym typeface="Times New Roman"/>
              </a:rPr>
              <a:t>Engineering</a:t>
            </a:r>
            <a:endParaRPr sz="20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5" name="Google Shape;445;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1611 Keicho Sanriku tsunami</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9" name="Shape 44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0" name="Google Shape;450;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0600" y="685800"/>
            <a:ext cx="7086600" cy="419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342900" lvl="0" marL="342900" rtl="0">
              <a:spcBef>
                <a:spcPts val="0"/>
              </a:spcBef>
              <a:spcAft>
                <a:spcPts val="0"/>
              </a:spcAft>
              <a:buClr>
                <a:schemeClr val="dk1"/>
              </a:buClr>
              <a:buSzPts val="1600"/>
              <a:buChar char="•"/>
            </a:pPr>
            <a:r>
              <a:rPr lang="en-US" sz="1600">
                <a:uFillTx/>
              </a:rPr>
              <a:t>Early period:</a:t>
            </a:r>
            <a:endParaRPr>
              <a:uFillTx/>
            </a:endParaRPr>
          </a:p>
          <a:p>
            <a:pPr algn="l" indent="-342900" lvl="0" marL="342900" rtl="0">
              <a:spcBef>
                <a:spcPts val="320"/>
              </a:spcBef>
              <a:spcAft>
                <a:spcPts val="0"/>
              </a:spcAft>
              <a:buClr>
                <a:schemeClr val="dk1"/>
              </a:buClr>
              <a:buSzPts val="1600"/>
              <a:buFont typeface="Arial"/>
              <a:buNone/>
            </a:pPr>
            <a:r>
              <a:rPr lang="en-US" sz="1600">
                <a:uFillTx/>
              </a:rPr>
              <a:t>    🡪 Felt a shake = tsunami is coming &amp; No tsunami in Japan Sea side</a:t>
            </a:r>
            <a:endParaRPr sz="1600">
              <a:uFillTx/>
            </a:endParaRPr>
          </a:p>
          <a:p>
            <a:pPr algn="l" indent="-342900" lvl="0" marL="342900" rtl="0">
              <a:spcBef>
                <a:spcPts val="320"/>
              </a:spcBef>
              <a:spcAft>
                <a:spcPts val="0"/>
              </a:spcAft>
              <a:buClr>
                <a:srgbClr val="0070C0"/>
              </a:buClr>
              <a:buSzPts val="1600"/>
              <a:buChar char="•"/>
            </a:pPr>
            <a:r>
              <a:rPr lang="en-US" sz="1600">
                <a:solidFill>
                  <a:srgbClr val="0070C0"/>
                </a:solidFill>
                <a:uFillTx/>
              </a:rPr>
              <a:t>1896 Meiji Sanriku tsunami</a:t>
            </a:r>
            <a:r>
              <a:rPr lang="en-US" sz="1600">
                <a:uFillTx/>
              </a:rPr>
              <a:t>: tsunami-earthquake type </a:t>
            </a:r>
            <a:endParaRPr>
              <a:uFillTx/>
            </a:endParaRPr>
          </a:p>
          <a:p>
            <a:pPr algn="l" indent="-342900" lvl="0" marL="342900" rtl="0">
              <a:spcBef>
                <a:spcPts val="320"/>
              </a:spcBef>
              <a:spcAft>
                <a:spcPts val="0"/>
              </a:spcAft>
              <a:buClr>
                <a:schemeClr val="dk1"/>
              </a:buClr>
              <a:buSzPts val="1600"/>
              <a:buFont typeface="Arial"/>
              <a:buNone/>
            </a:pPr>
            <a:r>
              <a:rPr lang="en-US" sz="1600">
                <a:uFillTx/>
              </a:rPr>
              <a:t>    🡪 </a:t>
            </a:r>
            <a:r>
              <a:rPr lang="en-US" sz="1600">
                <a:solidFill>
                  <a:srgbClr val="00B050"/>
                </a:solidFill>
                <a:uFillTx/>
              </a:rPr>
              <a:t>Small</a:t>
            </a:r>
            <a:r>
              <a:rPr lang="en-US" sz="1600">
                <a:uFillTx/>
              </a:rPr>
              <a:t> shake but </a:t>
            </a:r>
            <a:r>
              <a:rPr lang="en-US" sz="1600">
                <a:solidFill>
                  <a:srgbClr val="FF0000"/>
                </a:solidFill>
                <a:uFillTx/>
              </a:rPr>
              <a:t>large</a:t>
            </a:r>
            <a:r>
              <a:rPr lang="en-US" sz="1600">
                <a:uFillTx/>
              </a:rPr>
              <a:t> tsunami (38.2 m / 22,000 deaths)</a:t>
            </a:r>
            <a:endParaRPr>
              <a:uFillTx/>
            </a:endParaRPr>
          </a:p>
          <a:p>
            <a:pPr algn="l" indent="-342900" lvl="0" marL="342900" rtl="0">
              <a:spcBef>
                <a:spcPts val="320"/>
              </a:spcBef>
              <a:spcAft>
                <a:spcPts val="0"/>
              </a:spcAft>
              <a:buClr>
                <a:srgbClr val="0070C0"/>
              </a:buClr>
              <a:buSzPts val="1600"/>
              <a:buChar char="•"/>
            </a:pPr>
            <a:r>
              <a:rPr lang="en-US" sz="1600">
                <a:solidFill>
                  <a:srgbClr val="0070C0"/>
                </a:solidFill>
                <a:uFillTx/>
              </a:rPr>
              <a:t>1933 Showa Sanriku tsunami</a:t>
            </a:r>
            <a:r>
              <a:rPr lang="en-US" sz="1600">
                <a:uFillTx/>
              </a:rPr>
              <a:t>: Outer-rise earthquake </a:t>
            </a:r>
            <a:endParaRPr>
              <a:uFillTx/>
            </a:endParaRPr>
          </a:p>
          <a:p>
            <a:pPr algn="l" indent="-342900" lvl="0" marL="342900" rtl="0">
              <a:spcBef>
                <a:spcPts val="320"/>
              </a:spcBef>
              <a:spcAft>
                <a:spcPts val="0"/>
              </a:spcAft>
              <a:buClr>
                <a:schemeClr val="dk1"/>
              </a:buClr>
              <a:buSzPts val="1600"/>
              <a:buFont typeface="Arial"/>
              <a:buNone/>
            </a:pPr>
            <a:r>
              <a:rPr lang="en-US" sz="1600">
                <a:uFillTx/>
              </a:rPr>
              <a:t>    🡪 </a:t>
            </a:r>
            <a:r>
              <a:rPr lang="en-US" sz="1600">
                <a:solidFill>
                  <a:srgbClr val="FF0000"/>
                </a:solidFill>
                <a:uFillTx/>
              </a:rPr>
              <a:t>Large</a:t>
            </a:r>
            <a:r>
              <a:rPr lang="en-US" sz="1600">
                <a:uFillTx/>
              </a:rPr>
              <a:t> shake and </a:t>
            </a:r>
            <a:r>
              <a:rPr lang="en-US" sz="1600">
                <a:solidFill>
                  <a:srgbClr val="FF0000"/>
                </a:solidFill>
                <a:uFillTx/>
              </a:rPr>
              <a:t>large</a:t>
            </a:r>
            <a:r>
              <a:rPr lang="en-US" sz="1600">
                <a:uFillTx/>
              </a:rPr>
              <a:t> tsunami (28.7 m / 3,000 deaths)</a:t>
            </a:r>
            <a:endParaRPr>
              <a:uFillTx/>
            </a:endParaRPr>
          </a:p>
          <a:p>
            <a:pPr algn="l" indent="-342900" lvl="0" marL="342900" rtl="0">
              <a:spcBef>
                <a:spcPts val="320"/>
              </a:spcBef>
              <a:spcAft>
                <a:spcPts val="0"/>
              </a:spcAft>
              <a:buClr>
                <a:srgbClr val="0070C0"/>
              </a:buClr>
              <a:buSzPts val="1600"/>
              <a:buChar char="•"/>
            </a:pPr>
            <a:r>
              <a:rPr lang="en-US" sz="1600">
                <a:solidFill>
                  <a:srgbClr val="0070C0"/>
                </a:solidFill>
                <a:uFillTx/>
              </a:rPr>
              <a:t>1960 Chile tsunami</a:t>
            </a:r>
            <a:r>
              <a:rPr lang="en-US" sz="1600">
                <a:uFillTx/>
              </a:rPr>
              <a:t>: Far-field tsunami from M9.5 earthquake  </a:t>
            </a:r>
            <a:endParaRPr>
              <a:uFillTx/>
            </a:endParaRPr>
          </a:p>
          <a:p>
            <a:pPr algn="l" indent="-342900" lvl="0" marL="342900" rtl="0">
              <a:spcBef>
                <a:spcPts val="320"/>
              </a:spcBef>
              <a:spcAft>
                <a:spcPts val="0"/>
              </a:spcAft>
              <a:buClr>
                <a:schemeClr val="dk1"/>
              </a:buClr>
              <a:buSzPts val="1600"/>
              <a:buFont typeface="Arial"/>
              <a:buNone/>
            </a:pPr>
            <a:r>
              <a:rPr lang="en-US" sz="1600">
                <a:uFillTx/>
              </a:rPr>
              <a:t>    🡪 </a:t>
            </a:r>
            <a:r>
              <a:rPr lang="en-US" sz="1600">
                <a:solidFill>
                  <a:srgbClr val="00B050"/>
                </a:solidFill>
                <a:uFillTx/>
              </a:rPr>
              <a:t>No shake </a:t>
            </a:r>
            <a:r>
              <a:rPr lang="en-US" sz="1600">
                <a:uFillTx/>
              </a:rPr>
              <a:t>but </a:t>
            </a:r>
            <a:r>
              <a:rPr lang="en-US" sz="1600">
                <a:solidFill>
                  <a:srgbClr val="FF0000"/>
                </a:solidFill>
                <a:uFillTx/>
              </a:rPr>
              <a:t>large</a:t>
            </a:r>
            <a:r>
              <a:rPr lang="en-US" sz="1600">
                <a:uFillTx/>
              </a:rPr>
              <a:t> tsunami (10.7 m / 142 deaths)</a:t>
            </a:r>
            <a:endParaRPr>
              <a:uFillTx/>
            </a:endParaRPr>
          </a:p>
          <a:p>
            <a:pPr algn="l" indent="-342900" lvl="0" marL="342900" rtl="0">
              <a:spcBef>
                <a:spcPts val="320"/>
              </a:spcBef>
              <a:spcAft>
                <a:spcPts val="0"/>
              </a:spcAft>
              <a:buClr>
                <a:srgbClr val="0070C0"/>
              </a:buClr>
              <a:buSzPts val="1600"/>
              <a:buChar char="•"/>
            </a:pPr>
            <a:r>
              <a:rPr lang="en-US" sz="1600">
                <a:solidFill>
                  <a:srgbClr val="0070C0"/>
                </a:solidFill>
                <a:uFillTx/>
              </a:rPr>
              <a:t>1983 Japan Sea tsunami</a:t>
            </a:r>
            <a:r>
              <a:rPr lang="en-US" sz="1600">
                <a:uFillTx/>
              </a:rPr>
              <a:t>: The first recent tsunami in Japan Sea</a:t>
            </a:r>
            <a:endParaRPr>
              <a:uFillTx/>
            </a:endParaRPr>
          </a:p>
          <a:p>
            <a:pPr algn="l" indent="0" lvl="0" marL="0" rtl="0">
              <a:spcBef>
                <a:spcPts val="320"/>
              </a:spcBef>
              <a:spcAft>
                <a:spcPts val="0"/>
              </a:spcAft>
              <a:buClr>
                <a:schemeClr val="dk1"/>
              </a:buClr>
              <a:buSzPts val="1600"/>
              <a:buFont typeface="Arial"/>
              <a:buNone/>
            </a:pPr>
            <a:r>
              <a:rPr lang="en-US" sz="1600">
                <a:uFillTx/>
              </a:rPr>
              <a:t>    🡪 </a:t>
            </a:r>
            <a:r>
              <a:rPr lang="en-US" sz="1600">
                <a:solidFill>
                  <a:srgbClr val="00B050"/>
                </a:solidFill>
                <a:uFillTx/>
              </a:rPr>
              <a:t>Warning </a:t>
            </a:r>
            <a:r>
              <a:rPr lang="en-US" sz="1600">
                <a:uFillTx/>
              </a:rPr>
              <a:t>after </a:t>
            </a:r>
            <a:r>
              <a:rPr lang="en-US" sz="1600">
                <a:solidFill>
                  <a:srgbClr val="00B050"/>
                </a:solidFill>
                <a:uFillTx/>
              </a:rPr>
              <a:t>14 mins </a:t>
            </a:r>
            <a:r>
              <a:rPr lang="en-US" sz="1600">
                <a:uFillTx/>
              </a:rPr>
              <a:t>but </a:t>
            </a:r>
            <a:r>
              <a:rPr lang="en-US" sz="1600">
                <a:solidFill>
                  <a:srgbClr val="FF0000"/>
                </a:solidFill>
                <a:uFillTx/>
              </a:rPr>
              <a:t>tsunami</a:t>
            </a:r>
            <a:r>
              <a:rPr lang="en-US" sz="1600">
                <a:uFillTx/>
              </a:rPr>
              <a:t> arrived after </a:t>
            </a:r>
            <a:r>
              <a:rPr lang="en-US" sz="1600">
                <a:solidFill>
                  <a:srgbClr val="FF0000"/>
                </a:solidFill>
                <a:uFillTx/>
              </a:rPr>
              <a:t>12 min</a:t>
            </a:r>
            <a:r>
              <a:rPr lang="en-US" sz="1600">
                <a:uFillTx/>
              </a:rPr>
              <a:t> (14.9 m / 104 deaths)</a:t>
            </a:r>
            <a:endParaRPr>
              <a:uFillTx/>
            </a:endParaRPr>
          </a:p>
          <a:p>
            <a:pPr algn="l" indent="-342900" lvl="0" marL="342900" rtl="0">
              <a:spcBef>
                <a:spcPts val="320"/>
              </a:spcBef>
              <a:spcAft>
                <a:spcPts val="0"/>
              </a:spcAft>
              <a:buClr>
                <a:srgbClr val="0070C0"/>
              </a:buClr>
              <a:buSzPts val="1600"/>
              <a:buChar char="•"/>
            </a:pPr>
            <a:r>
              <a:rPr lang="en-US" sz="1600">
                <a:solidFill>
                  <a:srgbClr val="0070C0"/>
                </a:solidFill>
                <a:uFillTx/>
              </a:rPr>
              <a:t>1933 Okushiri tsunami</a:t>
            </a:r>
            <a:r>
              <a:rPr lang="en-US" sz="1600">
                <a:uFillTx/>
              </a:rPr>
              <a:t>: Just 10 years after the 1983 event</a:t>
            </a:r>
            <a:endParaRPr>
              <a:uFillTx/>
            </a:endParaRPr>
          </a:p>
          <a:p>
            <a:pPr algn="l" indent="-342900" lvl="0" marL="342900" rtl="0">
              <a:spcBef>
                <a:spcPts val="320"/>
              </a:spcBef>
              <a:spcAft>
                <a:spcPts val="0"/>
              </a:spcAft>
              <a:buClr>
                <a:schemeClr val="dk1"/>
              </a:buClr>
              <a:buSzPts val="1600"/>
              <a:buFont typeface="Arial"/>
              <a:buNone/>
            </a:pPr>
            <a:r>
              <a:rPr lang="en-US" sz="1600">
                <a:uFillTx/>
              </a:rPr>
              <a:t>    🡪 </a:t>
            </a:r>
            <a:r>
              <a:rPr lang="en-US" sz="1600">
                <a:solidFill>
                  <a:srgbClr val="00B050"/>
                </a:solidFill>
                <a:uFillTx/>
              </a:rPr>
              <a:t>Waning </a:t>
            </a:r>
            <a:r>
              <a:rPr lang="en-US" sz="1600">
                <a:uFillTx/>
              </a:rPr>
              <a:t>after </a:t>
            </a:r>
            <a:r>
              <a:rPr lang="en-US" sz="1600">
                <a:solidFill>
                  <a:srgbClr val="00B050"/>
                </a:solidFill>
                <a:uFillTx/>
              </a:rPr>
              <a:t>5 mins </a:t>
            </a:r>
            <a:r>
              <a:rPr lang="en-US" sz="1600">
                <a:uFillTx/>
              </a:rPr>
              <a:t>but </a:t>
            </a:r>
            <a:r>
              <a:rPr lang="en-US" sz="1600">
                <a:solidFill>
                  <a:srgbClr val="FF0000"/>
                </a:solidFill>
                <a:uFillTx/>
              </a:rPr>
              <a:t>tsunami</a:t>
            </a:r>
            <a:r>
              <a:rPr lang="en-US" sz="1600">
                <a:uFillTx/>
              </a:rPr>
              <a:t> arrived after </a:t>
            </a:r>
            <a:r>
              <a:rPr lang="en-US" sz="1600">
                <a:solidFill>
                  <a:srgbClr val="FF0000"/>
                </a:solidFill>
                <a:uFillTx/>
              </a:rPr>
              <a:t>2-7 min </a:t>
            </a:r>
            <a:r>
              <a:rPr lang="en-US" sz="1600">
                <a:uFillTx/>
              </a:rPr>
              <a:t>(32.0 m / 230 deaths)</a:t>
            </a:r>
            <a:endParaRPr>
              <a:uFillTx/>
            </a:endParaRPr>
          </a:p>
          <a:p>
            <a:pPr algn="l" indent="-342900" lvl="0" marL="342900" rtl="0">
              <a:spcBef>
                <a:spcPts val="320"/>
              </a:spcBef>
              <a:spcAft>
                <a:spcPts val="0"/>
              </a:spcAft>
              <a:buClr>
                <a:srgbClr val="0070C0"/>
              </a:buClr>
              <a:buSzPts val="1600"/>
              <a:buChar char="•"/>
            </a:pPr>
            <a:r>
              <a:rPr lang="en-US" sz="1600">
                <a:solidFill>
                  <a:srgbClr val="0070C0"/>
                </a:solidFill>
                <a:uFillTx/>
              </a:rPr>
              <a:t>2011 Tohoku tsunami</a:t>
            </a:r>
            <a:r>
              <a:rPr lang="en-US" sz="1600">
                <a:uFillTx/>
              </a:rPr>
              <a:t>: M9.0 never record in Japan </a:t>
            </a:r>
            <a:endParaRPr>
              <a:uFillTx/>
            </a:endParaRPr>
          </a:p>
          <a:p>
            <a:pPr algn="l" indent="-342900" lvl="0" marL="342900" rtl="0">
              <a:spcBef>
                <a:spcPts val="320"/>
              </a:spcBef>
              <a:spcAft>
                <a:spcPts val="0"/>
              </a:spcAft>
              <a:buClr>
                <a:schemeClr val="dk1"/>
              </a:buClr>
              <a:buSzPts val="1600"/>
              <a:buFont typeface="Arial"/>
              <a:buNone/>
            </a:pPr>
            <a:r>
              <a:rPr lang="en-US" sz="1600">
                <a:uFillTx/>
              </a:rPr>
              <a:t>    🡪 </a:t>
            </a:r>
            <a:r>
              <a:rPr lang="en-US" sz="1600">
                <a:solidFill>
                  <a:srgbClr val="FF0000"/>
                </a:solidFill>
                <a:uFillTx/>
              </a:rPr>
              <a:t>Large</a:t>
            </a:r>
            <a:r>
              <a:rPr lang="en-US" sz="1600">
                <a:uFillTx/>
              </a:rPr>
              <a:t> shake and </a:t>
            </a:r>
            <a:r>
              <a:rPr lang="en-US" sz="1600">
                <a:solidFill>
                  <a:srgbClr val="FF0000"/>
                </a:solidFill>
                <a:uFillTx/>
              </a:rPr>
              <a:t>large</a:t>
            </a:r>
            <a:r>
              <a:rPr lang="en-US" sz="1600">
                <a:uFillTx/>
              </a:rPr>
              <a:t> tsunami (40.5 m / 19,000 deaths) </a:t>
            </a:r>
            <a:endParaRPr sz="16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1" name="Google Shape;451;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7382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2" name="Google Shape;452;p26"/>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533400" y="4953000"/>
          <a:ext cx="3000000" cy="3000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noFill/>
                <a:tableStyleId>{1BF5F0E8-27A8-4044-8E7F-24BF25403570}</a:tableStyleId>
              </a:tblPr>
              <a:tblGrid>
                <a:gridCol w="1143000"/>
                <a:gridCol w="2209800"/>
                <a:gridCol w="2362200"/>
                <a:gridCol w="2438400"/>
              </a:tblGrid>
              <a:tr h="241300">
                <a:tc>
                  <a:txBody>
                    <a:bodyPr/>
                    <a:lstStyle/>
                    <a:p>
                      <a:pPr algn="l" indent="0" lvl="0" marL="0" marR="0" rtl="0">
                        <a:spcBef>
                          <a:spcPts val="0"/>
                        </a:spcBef>
                        <a:spcAft>
                          <a:spcPts val="0"/>
                        </a:spcAft>
                        <a:buNone/>
                      </a:pPr>
                      <a:r>
                        <a:rPr>
                          <a:uFillTx/>
                        </a:rPr>
                        <a:t/>
                      </a:r>
                      <a:endParaRPr sz="1400">
                        <a:uFillTx/>
                      </a:endParaRPr>
                    </a:p>
                  </a:txBody>
                  <a:tcPr marB="45725" marL="91450" marR="91450" marT="45725"/>
                </a:tc>
                <a:tc>
                  <a:txBody>
                    <a:bodyPr/>
                    <a:lstStyle/>
                    <a:p>
                      <a:pPr algn="l" indent="0" lvl="0" marL="0" marR="0" rtl="0">
                        <a:spcBef>
                          <a:spcPts val="0"/>
                        </a:spcBef>
                        <a:spcAft>
                          <a:spcPts val="0"/>
                        </a:spcAft>
                        <a:buNone/>
                      </a:pPr>
                      <a:r>
                        <a:rPr lang="en-US" sz="1400">
                          <a:uFillTx/>
                        </a:rPr>
                        <a:t>1923 Great Kanto</a:t>
                      </a:r>
                      <a:endParaRPr sz="1400">
                        <a:uFillTx/>
                      </a:endParaRPr>
                    </a:p>
                  </a:txBody>
                  <a:tcPr marB="45725" marL="91450" marR="91450" marT="45725"/>
                </a:tc>
                <a:tc>
                  <a:txBody>
                    <a:bodyPr/>
                    <a:lstStyle/>
                    <a:p>
                      <a:pPr algn="l" indent="0" lvl="0" marL="0" marR="0" rtl="0">
                        <a:spcBef>
                          <a:spcPts val="0"/>
                        </a:spcBef>
                        <a:spcAft>
                          <a:spcPts val="0"/>
                        </a:spcAft>
                        <a:buNone/>
                      </a:pPr>
                      <a:r>
                        <a:rPr lang="en-US" sz="1400">
                          <a:uFillTx/>
                        </a:rPr>
                        <a:t>1995 Great Hanshin</a:t>
                      </a:r>
                      <a:endParaRPr sz="1400">
                        <a:uFillTx/>
                      </a:endParaRPr>
                    </a:p>
                  </a:txBody>
                  <a:tcPr marB="45725" marL="91450" marR="91450" marT="45725"/>
                </a:tc>
                <a:tc>
                  <a:txBody>
                    <a:bodyPr/>
                    <a:lstStyle/>
                    <a:p>
                      <a:pPr algn="l" indent="0" lvl="0" marL="0" marR="0" rtl="0">
                        <a:spcBef>
                          <a:spcPts val="0"/>
                        </a:spcBef>
                        <a:spcAft>
                          <a:spcPts val="0"/>
                        </a:spcAft>
                        <a:buNone/>
                      </a:pPr>
                      <a:r>
                        <a:rPr lang="en-US" sz="1400">
                          <a:uFillTx/>
                        </a:rPr>
                        <a:t>2011 Great East Japan</a:t>
                      </a:r>
                      <a:endParaRPr sz="1400">
                        <a:uFillTx/>
                      </a:endParaRPr>
                    </a:p>
                  </a:txBody>
                  <a:tcPr marB="45725" marL="91450" marR="91450" marT="45725"/>
                </a:tc>
              </a:tr>
              <a:tr h="241300">
                <a:tc>
                  <a:txBody>
                    <a:bodyPr/>
                    <a:lstStyle/>
                    <a:p>
                      <a:pPr algn="ctr" indent="0" lvl="0" marL="0" marR="0" rtl="0">
                        <a:spcBef>
                          <a:spcPts val="0"/>
                        </a:spcBef>
                        <a:spcAft>
                          <a:spcPts val="0"/>
                        </a:spcAft>
                        <a:buNone/>
                      </a:pPr>
                      <a:r>
                        <a:rPr lang="en-US" sz="1400">
                          <a:uFillTx/>
                        </a:rPr>
                        <a:t>M</a:t>
                      </a:r>
                      <a:r>
                        <a:rPr baseline="-25000" lang="en-US" sz="1400">
                          <a:uFillTx/>
                        </a:rPr>
                        <a:t>w</a:t>
                      </a:r>
                      <a:endParaRPr baseline="-25000" sz="1400">
                        <a:uFillTx/>
                      </a:endParaRPr>
                    </a:p>
                  </a:txBody>
                  <a:tcPr marB="45725" marL="91450" marR="91450" marT="45725"/>
                </a:tc>
                <a:tc>
                  <a:txBody>
                    <a:bodyPr/>
                    <a:lstStyle/>
                    <a:p>
                      <a:pPr algn="ctr" indent="0" lvl="0" marL="0" marR="0" rtl="0">
                        <a:spcBef>
                          <a:spcPts val="0"/>
                        </a:spcBef>
                        <a:spcAft>
                          <a:spcPts val="0"/>
                        </a:spcAft>
                        <a:buNone/>
                      </a:pPr>
                      <a:r>
                        <a:rPr lang="en-US" sz="1400">
                          <a:uFillTx/>
                        </a:rPr>
                        <a:t>7.9</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6.8</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9.0</a:t>
                      </a:r>
                      <a:endParaRPr sz="1400">
                        <a:uFillTx/>
                      </a:endParaRPr>
                    </a:p>
                  </a:txBody>
                  <a:tcPr marB="45725" marL="91450" marR="91450" marT="45725"/>
                </a:tc>
              </a:tr>
              <a:tr h="241300">
                <a:tc>
                  <a:txBody>
                    <a:bodyPr/>
                    <a:lstStyle/>
                    <a:p>
                      <a:pPr algn="ctr" indent="0" lvl="0" marL="0" marR="0" rtl="0">
                        <a:spcBef>
                          <a:spcPts val="0"/>
                        </a:spcBef>
                        <a:spcAft>
                          <a:spcPts val="0"/>
                        </a:spcAft>
                        <a:buNone/>
                      </a:pPr>
                      <a:r>
                        <a:rPr lang="en-US" sz="1400">
                          <a:uFillTx/>
                        </a:rPr>
                        <a:t>Time </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11:58</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05:46</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14:46</a:t>
                      </a:r>
                      <a:endParaRPr sz="1400">
                        <a:uFillTx/>
                      </a:endParaRPr>
                    </a:p>
                  </a:txBody>
                  <a:tcPr marB="45725" marL="91450" marR="91450" marT="45725"/>
                </a:tc>
              </a:tr>
              <a:tr h="241300">
                <a:tc rowSpan="3">
                  <a:txBody>
                    <a:bodyPr/>
                    <a:lstStyle/>
                    <a:p>
                      <a:pPr algn="ctr" indent="0" lvl="0" marL="0" marR="0" rtl="0">
                        <a:spcBef>
                          <a:spcPts val="0"/>
                        </a:spcBef>
                        <a:spcAft>
                          <a:spcPts val="0"/>
                        </a:spcAft>
                        <a:buNone/>
                      </a:pPr>
                      <a:r>
                        <a:rPr lang="en-US" sz="1400">
                          <a:uFillTx/>
                        </a:rPr>
                        <a:t>Casualty</a:t>
                      </a:r>
                      <a:endParaRPr sz="1400">
                        <a:uFillTx/>
                      </a:endParaRPr>
                    </a:p>
                  </a:txBody>
                  <a:tcPr anchor="ctr" marB="45725" marL="91450" marR="91450" marT="45725"/>
                </a:tc>
                <a:tc>
                  <a:txBody>
                    <a:bodyPr/>
                    <a:lstStyle/>
                    <a:p>
                      <a:pPr algn="ctr" indent="0" lvl="0" marL="0" marR="0" rtl="0">
                        <a:spcBef>
                          <a:spcPts val="0"/>
                        </a:spcBef>
                        <a:spcAft>
                          <a:spcPts val="0"/>
                        </a:spcAft>
                        <a:buNone/>
                      </a:pPr>
                      <a:r>
                        <a:rPr lang="en-US" sz="1400">
                          <a:uFillTx/>
                        </a:rPr>
                        <a:t>105,385</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6,434</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18,579</a:t>
                      </a:r>
                      <a:endParaRPr sz="1400">
                        <a:uFillTx/>
                      </a:endParaRPr>
                    </a:p>
                  </a:txBody>
                  <a:tcPr marB="45725" marL="91450" marR="91450" marT="45725"/>
                </a:tc>
              </a:tr>
              <a:tr h="241300">
                <a:tc vMerge="1"/>
                <a:tc>
                  <a:txBody>
                    <a:bodyPr/>
                    <a:lstStyle/>
                    <a:p>
                      <a:pPr algn="ctr" indent="0" lvl="0" marL="0" marR="0" rtl="0">
                        <a:spcBef>
                          <a:spcPts val="0"/>
                        </a:spcBef>
                        <a:spcAft>
                          <a:spcPts val="0"/>
                        </a:spcAft>
                        <a:buNone/>
                      </a:pPr>
                      <a:r>
                        <a:rPr lang="en-US" sz="1400">
                          <a:uFillTx/>
                        </a:rPr>
                        <a:t>Fire = 87.1%</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Shake</a:t>
                      </a:r>
                      <a:r>
                        <a:rPr lang="en-US" sz="1400">
                          <a:uFillTx/>
                        </a:rPr>
                        <a:t> = 83.3 %</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Tsunami = 92.4 %</a:t>
                      </a:r>
                      <a:endParaRPr sz="1400">
                        <a:uFillTx/>
                      </a:endParaRPr>
                    </a:p>
                  </a:txBody>
                  <a:tcPr marB="45725" marL="91450" marR="91450" marT="45725"/>
                </a:tc>
              </a:tr>
              <a:tr h="241300">
                <a:tc vMerge="1"/>
                <a:tc>
                  <a:txBody>
                    <a:bodyPr/>
                    <a:lstStyle/>
                    <a:p>
                      <a:pPr algn="ctr" indent="0" lvl="0" marL="0" marR="0" rtl="0">
                        <a:spcBef>
                          <a:spcPts val="0"/>
                        </a:spcBef>
                        <a:spcAft>
                          <a:spcPts val="0"/>
                        </a:spcAft>
                        <a:buNone/>
                      </a:pPr>
                      <a:r>
                        <a:rPr lang="en-US" sz="1400">
                          <a:uFillTx/>
                        </a:rPr>
                        <a:t>Shake =</a:t>
                      </a:r>
                      <a:r>
                        <a:rPr lang="en-US" sz="1400">
                          <a:uFillTx/>
                        </a:rPr>
                        <a:t> 10.5 %</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Fire =</a:t>
                      </a:r>
                      <a:r>
                        <a:rPr lang="en-US" sz="1400">
                          <a:uFillTx/>
                        </a:rPr>
                        <a:t> 12.8 %</a:t>
                      </a:r>
                      <a:endParaRPr sz="1400">
                        <a:uFillTx/>
                      </a:endParaRPr>
                    </a:p>
                  </a:txBody>
                  <a:tcPr marB="45725" marL="91450" marR="91450" marT="45725"/>
                </a:tc>
                <a:tc>
                  <a:txBody>
                    <a:bodyPr/>
                    <a:lstStyle/>
                    <a:p>
                      <a:pPr algn="ctr" indent="0" lvl="0" marL="0" marR="0" rtl="0">
                        <a:spcBef>
                          <a:spcPts val="0"/>
                        </a:spcBef>
                        <a:spcAft>
                          <a:spcPts val="0"/>
                        </a:spcAft>
                        <a:buNone/>
                      </a:pPr>
                      <a:r>
                        <a:rPr lang="en-US" sz="1400">
                          <a:uFillTx/>
                        </a:rPr>
                        <a:t>Shake = 4.4 %</a:t>
                      </a:r>
                      <a:endParaRPr sz="1400">
                        <a:uFillTx/>
                      </a:endParaRPr>
                    </a:p>
                  </a:txBody>
                  <a:tcPr marB="45725" marL="91450" marR="91450" marT="45725"/>
                </a:tc>
              </a:tr>
            </a:tbl>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3" name="Google Shape;453;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6858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000"/>
              <a:buFont typeface="Arial"/>
              <a:buNone/>
            </a:pPr>
            <a:r>
              <a:rPr lang="en-US" sz="3000">
                <a:solidFill>
                  <a:schemeClr val="lt1"/>
                </a:solidFill>
                <a:uFillTx/>
                <a:latin typeface="Times New Roman"/>
                <a:ea typeface="Times New Roman"/>
                <a:cs typeface="Times New Roman"/>
                <a:sym typeface="Times New Roman"/>
              </a:rPr>
              <a:t>Learning step by step from historical tsunamis in Japan</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7" name="Shape 45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8" name="Google Shape;458;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9" name="Google Shape;459;p27"/>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76200" y="866949"/>
          <a:ext cx="5613400" cy="2759075"/>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3"/>
          </a:graphicData>
        </a:graphic>
      </p:graphicFrame>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0" name="Google Shape;460;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87388" y="1919288"/>
            <a:ext cx="1819275" cy="876300"/>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1" name="Google Shape;461;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9588" y="1195388"/>
            <a:ext cx="857250" cy="971550"/>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2" name="Google Shape;462;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73288" y="1481138"/>
            <a:ext cx="895350" cy="1143000"/>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3" name="Google Shape;463;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2011363" y="1900238"/>
            <a:ext cx="2343150" cy="1323975"/>
          </a:xfrm>
          <a:prstGeom prst="straightConnector1">
            <a:avLst/>
          </a:prstGeom>
          <a:noFill/>
          <a:ln cap="flat" cmpd="sng" w="19050">
            <a:solidFill>
              <a:schemeClr val="dk1"/>
            </a:solidFill>
            <a:prstDash val="solid"/>
            <a:round/>
            <a:headEnd len="sm" type="none" w="sm"/>
            <a:tailEnd len="sm" type="none" w="sm"/>
          </a:ln>
        </p:spPr>
      </p:cxn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4" name="Google Shape;464;p27"/>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3505200" y="4093845"/>
          <a:ext cx="5613400" cy="2783205"/>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4"/>
          </a:graphicData>
        </a:graphic>
      </p:graphicFrame>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5" name="Google Shape;465;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5435600" y="5146675"/>
            <a:ext cx="2343150" cy="1323975"/>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6" name="Google Shape;466;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73825" y="4441825"/>
            <a:ext cx="857250" cy="971550"/>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7" name="Google Shape;467;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97525" y="4727575"/>
            <a:ext cx="895350" cy="1143000"/>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8" name="Google Shape;468;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4111625" y="5165725"/>
            <a:ext cx="1819275" cy="876300"/>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9" name="Google Shape;469;p2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4025900" y="4187825"/>
            <a:ext cx="3286125" cy="1000125"/>
          </a:xfrm>
          <a:prstGeom prst="straightConnector1">
            <a:avLst/>
          </a:prstGeom>
          <a:noFill/>
          <a:ln cap="flat" cmpd="sng" w="19050">
            <a:solidFill>
              <a:schemeClr val="dk1"/>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0" name="Google Shape;470;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82800" y="911225"/>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(1)</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1" name="Google Shape;471;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90938" y="1481138"/>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(2)</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2" name="Google Shape;472;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67038" y="2203450"/>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(3)</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3" name="Google Shape;473;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08113" y="1827213"/>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(4)</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4" name="Google Shape;474;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35088" y="2489200"/>
            <a:ext cx="433387" cy="3063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(5)</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5" name="Google Shape;475;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6213" y="4152900"/>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(1)</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6" name="Google Shape;476;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7238" y="4722813"/>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(2)</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7" name="Google Shape;477;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83338" y="5445125"/>
            <a:ext cx="431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(3)</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8" name="Google Shape;478;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51388" y="5068888"/>
            <a:ext cx="433387"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(4)</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9" name="Google Shape;479;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51388" y="5730875"/>
            <a:ext cx="433387"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(5)</a:t>
            </a:r>
            <a:endParaRPr b="1"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0" name="Google Shape;480;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15000" y="990600"/>
            <a:ext cx="3429000" cy="224313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342900" lvl="0" marL="342900" marR="0" rtl="0">
              <a:spcBef>
                <a:spcPts val="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Tsunamis in Japan</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（1）　240 years ago</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（2）　100 years ago</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（3）　37 years after prior event</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（4）　400 years no tsunami</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（5）　10 years after prior event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1" name="Google Shape;481;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975" y="4516438"/>
            <a:ext cx="3429000" cy="15033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342900" lvl="0" marL="342900" marR="0" rtl="0">
              <a:spcBef>
                <a:spcPts val="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Tsunamis in Indian Ocean</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（1）　Banda Aceh</a:t>
            </a:r>
            <a:endParaRPr>
              <a:uFillTx/>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（2）　－</a:t>
            </a:r>
            <a:endParaRPr sz="1800">
              <a:solidFill>
                <a:schemeClr val="dk1"/>
              </a:solidFill>
              <a:uFillTx/>
              <a:latin typeface="Times New Roman"/>
              <a:ea typeface="Times New Roman"/>
              <a:cs typeface="Times New Roman"/>
              <a:sym typeface="Times New Roman"/>
            </a:endParaRPr>
          </a:p>
          <a:p>
            <a:pPr algn="l" indent="-342900" lvl="0" marL="342900" marR="0" rtl="0">
              <a:spcBef>
                <a:spcPts val="360"/>
              </a:spcBef>
              <a:spcAft>
                <a:spcPts val="0"/>
              </a:spcAft>
              <a:buClr>
                <a:schemeClr val="dk1"/>
              </a:buClr>
              <a:buSzPts val="1800"/>
              <a:buFont typeface="Arial"/>
              <a:buNone/>
            </a:pPr>
            <a:r>
              <a:rPr lang="en-US" sz="1800">
                <a:solidFill>
                  <a:schemeClr val="dk1"/>
                </a:solidFill>
                <a:uFillTx/>
                <a:latin typeface="Times New Roman"/>
                <a:ea typeface="Times New Roman"/>
                <a:cs typeface="Times New Roman"/>
                <a:sym typeface="Times New Roman"/>
              </a:rPr>
              <a:t>（3）・（4）・（5）　Java &amp; Mentawai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2" name="Google Shape;482;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119813"/>
            <a:ext cx="3581400" cy="73818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050" u="sng">
                <a:solidFill>
                  <a:schemeClr val="dk1"/>
                </a:solidFill>
                <a:uFillTx/>
                <a:latin typeface="Times New Roman"/>
                <a:ea typeface="Times New Roman"/>
                <a:cs typeface="Times New Roman"/>
                <a:sym typeface="Times New Roman"/>
              </a:rPr>
              <a:t>Suppasri, A</a:t>
            </a:r>
            <a:r>
              <a:rPr lang="en-US" sz="1050">
                <a:solidFill>
                  <a:schemeClr val="dk1"/>
                </a:solidFill>
                <a:uFillTx/>
                <a:latin typeface="Times New Roman"/>
                <a:ea typeface="Times New Roman"/>
                <a:cs typeface="Times New Roman"/>
                <a:sym typeface="Times New Roman"/>
              </a:rPr>
              <a:t>., Koshimura, S., Imai, K., Mas, E., Gokon, H., Muhari, A., and Imamura, F. (2012) Damage characteristic and field survey of the 2011 Great East Japan tsunami in Miyagi prefecture, </a:t>
            </a:r>
            <a:r>
              <a:rPr i="1" lang="en-US" sz="1050">
                <a:solidFill>
                  <a:schemeClr val="dk1"/>
                </a:solidFill>
                <a:uFillTx/>
                <a:latin typeface="Times New Roman"/>
                <a:ea typeface="Times New Roman"/>
                <a:cs typeface="Times New Roman"/>
                <a:sym typeface="Times New Roman"/>
              </a:rPr>
              <a:t>Coastal Engineering Journal</a:t>
            </a:r>
            <a:r>
              <a:rPr lang="en-US" sz="1050">
                <a:solidFill>
                  <a:schemeClr val="dk1"/>
                </a:solidFill>
                <a:uFillTx/>
                <a:latin typeface="Times New Roman"/>
                <a:ea typeface="Times New Roman"/>
                <a:cs typeface="Times New Roman"/>
                <a:sym typeface="Times New Roman"/>
              </a:rPr>
              <a:t>, 54(1), 1250005 </a:t>
            </a:r>
            <a:endParaRPr sz="105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3" name="Google Shape;483;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9062"/>
            <a:ext cx="9144000" cy="642938"/>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lang="en-US" sz="3200">
                <a:solidFill>
                  <a:schemeClr val="lt1"/>
                </a:solidFill>
                <a:uFillTx/>
                <a:latin typeface="Times New Roman"/>
                <a:ea typeface="Times New Roman"/>
                <a:cs typeface="Times New Roman"/>
                <a:sym typeface="Times New Roman"/>
              </a:rPr>
              <a:t>Comparison of fatality ratio among historical tsunamis</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9" name="Shape 48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0" name="Google Shape;490;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8906" y="1047690"/>
            <a:ext cx="3193502"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0" lang="en-US" sz="2000">
                <a:solidFill>
                  <a:schemeClr val="dk1"/>
                </a:solidFill>
                <a:uFillTx/>
                <a:latin typeface="Times New Roman"/>
                <a:ea typeface="Times New Roman"/>
                <a:cs typeface="Times New Roman"/>
                <a:sym typeface="Times New Roman"/>
              </a:rPr>
              <a:t>Assumed faults around Japan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1" name="Google Shape;491;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971550"/>
            <a:ext cx="5029200" cy="40005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0" lang="en-US" sz="2000">
                <a:solidFill>
                  <a:schemeClr val="dk1"/>
                </a:solidFill>
                <a:uFillTx/>
                <a:latin typeface="Times New Roman"/>
                <a:ea typeface="Times New Roman"/>
                <a:cs typeface="Times New Roman"/>
                <a:sym typeface="Times New Roman"/>
              </a:rPr>
              <a:t>Numerical simulation results stored in database </a:t>
            </a:r>
            <a:endParaRPr b="0" sz="2400">
              <a:solidFill>
                <a:schemeClr val="dk1"/>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tsunami-sim" id="492" name="Google Shape;492;p2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76775" y="1428750"/>
            <a:ext cx="4086225" cy="25336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tsunami-faults" id="493" name="Google Shape;493;p2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3825" y="1646238"/>
            <a:ext cx="4143375" cy="254476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4" name="Google Shape;494;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0188" y="4310063"/>
            <a:ext cx="2592388"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0" lang="en-US" sz="1600">
                <a:solidFill>
                  <a:schemeClr val="dk1"/>
                </a:solidFill>
                <a:uFillTx/>
                <a:latin typeface="Times New Roman"/>
                <a:ea typeface="Times New Roman"/>
                <a:cs typeface="Times New Roman"/>
                <a:sym typeface="Times New Roman"/>
              </a:rPr>
              <a:t>Seismic Network</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観測点分布図" id="495" name="Google Shape;495;p2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76463" y="4714875"/>
            <a:ext cx="1938337" cy="206692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6" name="Google Shape;496;p2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4689475"/>
            <a:ext cx="1990725" cy="2092325"/>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7" name="Google Shape;497;p2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05288" y="4187825"/>
            <a:ext cx="4990712" cy="2593975"/>
            <a:chOff x="136" y="904"/>
            <a:chExt cx="5824" cy="3152"/>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8" name="Google Shape;498;p2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6" y="904"/>
              <a:ext cx="5706" cy="3152"/>
              <a:chOff x="0" y="1008"/>
              <a:chExt cx="5706" cy="3152"/>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9" name="Google Shape;499;p2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t="11458"/>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008"/>
                <a:ext cx="5706" cy="3152"/>
              </a:xfrm>
              <a:prstGeom prst="rect">
                <a:avLst/>
              </a:prstGeom>
              <a:solidFill>
                <a:srgbClr val="FFFFFF"/>
              </a:solid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0" name="Google Shape;500;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2" y="3744"/>
                <a:ext cx="384" cy="192"/>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1" name="Google Shape;501;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40" y="3792"/>
                <a:ext cx="384" cy="192"/>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2" name="Google Shape;502;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8" y="3744"/>
                <a:ext cx="384" cy="192"/>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3" name="Google Shape;503;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76" y="3744"/>
                <a:ext cx="384" cy="192"/>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4" name="Google Shape;504;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44" y="3744"/>
                <a:ext cx="384" cy="192"/>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5" name="Google Shape;505;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12" y="3744"/>
                <a:ext cx="384" cy="192"/>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6" name="Google Shape;506;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780000">
              <a:off x="523" y="1960"/>
              <a:ext cx="5376" cy="1152"/>
            </a:xfrm>
            <a:prstGeom prst="rightArrow">
              <a:avLst>
                <a:gd fmla="val 64370" name="adj1"/>
                <a:gd fmla="val 116667" name="adj2"/>
              </a:avLst>
            </a:prstGeom>
            <a:solidFill>
              <a:srgbClr val="00CC99">
                <a:alpha val="49803"/>
              </a:srgbClr>
            </a:solidFill>
            <a:ln cap="flat" cmpd="sng" w="9525">
              <a:solidFill>
                <a:schemeClr val="dk1"/>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7" name="Google Shape;507;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48" y="2872"/>
              <a:ext cx="240" cy="192"/>
            </a:xfrm>
            <a:prstGeom prst="irregularSeal2">
              <a:avLst/>
            </a:prstGeom>
            <a:solidFill>
              <a:srgbClr val="FF0000"/>
            </a:solidFill>
            <a:ln cap="flat" cmpd="sng" w="9525">
              <a:solidFill>
                <a:schemeClr val="dk1"/>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8" name="Google Shape;508;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08" y="3016"/>
              <a:ext cx="240" cy="192"/>
            </a:xfrm>
            <a:prstGeom prst="irregularSeal2">
              <a:avLst/>
            </a:prstGeom>
            <a:solidFill>
              <a:srgbClr val="FF0000"/>
            </a:solidFill>
            <a:ln cap="flat" cmpd="sng" w="9525">
              <a:solidFill>
                <a:schemeClr val="dk1"/>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9" name="Google Shape;509;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89" y="1978"/>
              <a:ext cx="1232" cy="785"/>
            </a:xfrm>
            <a:prstGeom prst="rect">
              <a:avLst/>
            </a:prstGeom>
            <a:solidFill>
              <a:srgbClr val="FFFF99"/>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0" lang="en-US" sz="1200">
                  <a:solidFill>
                    <a:srgbClr val="FF3300"/>
                  </a:solidFill>
                  <a:uFillTx/>
                  <a:latin typeface="Times New Roman"/>
                  <a:ea typeface="Times New Roman"/>
                  <a:cs typeface="Times New Roman"/>
                  <a:sym typeface="Times New Roman"/>
                </a:rPr>
                <a:t>1983 tsunami</a:t>
              </a:r>
              <a:endParaRPr>
                <a:uFillTx/>
              </a:endParaRPr>
            </a:p>
            <a:p>
              <a:pPr algn="l" indent="0" lvl="0" marL="0" marR="0" rtl="0">
                <a:spcBef>
                  <a:spcPts val="0"/>
                </a:spcBef>
                <a:spcAft>
                  <a:spcPts val="0"/>
                </a:spcAft>
                <a:buNone/>
              </a:pPr>
              <a:r>
                <a:rPr b="0" lang="en-US" sz="1200">
                  <a:solidFill>
                    <a:srgbClr val="FF3300"/>
                  </a:solidFill>
                  <a:uFillTx/>
                  <a:latin typeface="Times New Roman"/>
                  <a:ea typeface="Times New Roman"/>
                  <a:cs typeface="Times New Roman"/>
                  <a:sym typeface="Times New Roman"/>
                </a:rPr>
                <a:t>arrived 7 min</a:t>
              </a:r>
              <a:endParaRPr>
                <a:uFillTx/>
              </a:endParaRPr>
            </a:p>
            <a:p>
              <a:pPr algn="l" indent="0" lvl="0" marL="0" marR="0" rtl="0">
                <a:spcBef>
                  <a:spcPts val="0"/>
                </a:spcBef>
                <a:spcAft>
                  <a:spcPts val="0"/>
                </a:spcAft>
                <a:buNone/>
              </a:pPr>
              <a:r>
                <a:rPr b="0" lang="en-US" sz="1200">
                  <a:solidFill>
                    <a:srgbClr val="FF3300"/>
                  </a:solidFill>
                  <a:uFillTx/>
                  <a:latin typeface="Times New Roman"/>
                  <a:ea typeface="Times New Roman"/>
                  <a:cs typeface="Times New Roman"/>
                  <a:sym typeface="Times New Roman"/>
                </a:rPr>
                <a:t>100 casualties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0" name="Google Shape;510;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39" y="2160"/>
              <a:ext cx="1332" cy="785"/>
            </a:xfrm>
            <a:prstGeom prst="rect">
              <a:avLst/>
            </a:prstGeom>
            <a:solidFill>
              <a:srgbClr val="FFFF99"/>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0" lang="en-US" sz="1200">
                  <a:solidFill>
                    <a:srgbClr val="FF3300"/>
                  </a:solidFill>
                  <a:uFillTx/>
                  <a:latin typeface="Times New Roman"/>
                  <a:ea typeface="Times New Roman"/>
                  <a:cs typeface="Times New Roman"/>
                  <a:sym typeface="Times New Roman"/>
                </a:rPr>
                <a:t>1993 tsunami</a:t>
              </a:r>
              <a:endParaRPr>
                <a:uFillTx/>
              </a:endParaRPr>
            </a:p>
            <a:p>
              <a:pPr algn="l" indent="0" lvl="0" marL="0" marR="0" rtl="0">
                <a:spcBef>
                  <a:spcPts val="0"/>
                </a:spcBef>
                <a:spcAft>
                  <a:spcPts val="0"/>
                </a:spcAft>
                <a:buNone/>
              </a:pPr>
              <a:r>
                <a:rPr b="0" lang="en-US" sz="1200">
                  <a:solidFill>
                    <a:srgbClr val="FF3300"/>
                  </a:solidFill>
                  <a:uFillTx/>
                  <a:latin typeface="Times New Roman"/>
                  <a:ea typeface="Times New Roman"/>
                  <a:cs typeface="Times New Roman"/>
                  <a:sym typeface="Times New Roman"/>
                </a:rPr>
                <a:t>arrived &lt; 5 min</a:t>
              </a:r>
              <a:endParaRPr>
                <a:uFillTx/>
              </a:endParaRPr>
            </a:p>
            <a:p>
              <a:pPr algn="l" indent="0" lvl="0" marL="0" marR="0" rtl="0">
                <a:spcBef>
                  <a:spcPts val="0"/>
                </a:spcBef>
                <a:spcAft>
                  <a:spcPts val="0"/>
                </a:spcAft>
                <a:buNone/>
              </a:pPr>
              <a:r>
                <a:rPr b="0" lang="en-US" sz="1200">
                  <a:solidFill>
                    <a:srgbClr val="FF3300"/>
                  </a:solidFill>
                  <a:uFillTx/>
                  <a:latin typeface="Times New Roman"/>
                  <a:ea typeface="Times New Roman"/>
                  <a:cs typeface="Times New Roman"/>
                  <a:sym typeface="Times New Roman"/>
                </a:rPr>
                <a:t>230 casualties</a:t>
              </a:r>
              <a:endParaRPr>
                <a:uFillTx/>
              </a:endParaRP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1" name="Google Shape;511;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9800" y="4310063"/>
            <a:ext cx="1981200"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0" lang="en-US" sz="1600">
                <a:solidFill>
                  <a:schemeClr val="dk1"/>
                </a:solidFill>
                <a:uFillTx/>
                <a:latin typeface="Times New Roman"/>
                <a:ea typeface="Times New Roman"/>
                <a:cs typeface="Times New Roman"/>
                <a:sym typeface="Times New Roman"/>
              </a:rPr>
              <a:t>Sea Level Network</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2" name="Google Shape;512;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Tsunami warning systems in Japan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3" name="Google Shape;513;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228365" y="4000001"/>
            <a:ext cx="915635" cy="24622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Source: JMA</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7" name="Shape 51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8" name="Google Shape;518;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9" name="Google Shape;519;p29"/>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6172200" y="762000"/>
          <a:ext cx="2971800" cy="4953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3"/>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0" name="Google Shape;520;p2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81200" y="381000"/>
            <a:ext cx="4197350" cy="50292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1" name="Google Shape;521;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357849">
            <a:off x="4987925" y="1166813"/>
            <a:ext cx="387350" cy="1323975"/>
          </a:xfrm>
          <a:prstGeom prst="rect">
            <a:avLst/>
          </a:prstGeom>
          <a:noFill/>
          <a:ln cap="flat" cmpd="sng" w="19050">
            <a:solidFill>
              <a:srgbClr val="FF0000"/>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2" name="Google Shape;522;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1062038"/>
            <a:ext cx="657225"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FF0000"/>
                </a:solidFill>
                <a:uFillTx/>
                <a:latin typeface="Arial"/>
                <a:ea typeface="Arial"/>
                <a:cs typeface="Arial"/>
                <a:sym typeface="Arial"/>
              </a:rPr>
              <a:t>1896</a:t>
            </a:r>
            <a:endParaRPr>
              <a:uFillTx/>
            </a:endParaRPr>
          </a:p>
          <a:p>
            <a:pPr algn="ctr" indent="0" lvl="0" marL="0" marR="0" rtl="0">
              <a:spcBef>
                <a:spcPts val="0"/>
              </a:spcBef>
              <a:spcAft>
                <a:spcPts val="0"/>
              </a:spcAft>
              <a:buNone/>
            </a:pPr>
            <a:r>
              <a:rPr b="1" lang="en-US" sz="1200">
                <a:solidFill>
                  <a:srgbClr val="FF0000"/>
                </a:solidFill>
                <a:uFillTx/>
                <a:latin typeface="Arial"/>
                <a:ea typeface="Arial"/>
                <a:cs typeface="Arial"/>
                <a:sym typeface="Arial"/>
              </a:rPr>
              <a:t>M8.5</a:t>
            </a:r>
            <a:endParaRPr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3" name="Google Shape;523;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7800" y="1676400"/>
            <a:ext cx="457200" cy="1143000"/>
          </a:xfrm>
          <a:prstGeom prst="rect">
            <a:avLst/>
          </a:prstGeom>
          <a:noFill/>
          <a:ln cap="flat" cmpd="sng" w="19050">
            <a:solidFill>
              <a:srgbClr val="00B050"/>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4" name="Google Shape;524;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10200" y="1676400"/>
            <a:ext cx="304800" cy="1447800"/>
          </a:xfrm>
          <a:prstGeom prst="rect">
            <a:avLst/>
          </a:prstGeom>
          <a:noFill/>
          <a:ln cap="flat" cmpd="sng" w="19050">
            <a:solidFill>
              <a:srgbClr val="FFFF00"/>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5" name="Google Shape;525;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62600" y="2895600"/>
            <a:ext cx="609600" cy="461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FFFF00"/>
                </a:solidFill>
                <a:uFillTx/>
                <a:latin typeface="Arial"/>
                <a:ea typeface="Arial"/>
                <a:cs typeface="Arial"/>
                <a:sym typeface="Arial"/>
              </a:rPr>
              <a:t>1611</a:t>
            </a:r>
            <a:endParaRPr>
              <a:uFillTx/>
            </a:endParaRPr>
          </a:p>
          <a:p>
            <a:pPr algn="ctr" indent="0" lvl="0" marL="0" marR="0" rtl="0">
              <a:spcBef>
                <a:spcPts val="0"/>
              </a:spcBef>
              <a:spcAft>
                <a:spcPts val="0"/>
              </a:spcAft>
              <a:buNone/>
            </a:pPr>
            <a:r>
              <a:rPr b="1" lang="en-US" sz="1200">
                <a:solidFill>
                  <a:srgbClr val="FFFF00"/>
                </a:solidFill>
                <a:uFillTx/>
                <a:latin typeface="Arial"/>
                <a:ea typeface="Arial"/>
                <a:cs typeface="Arial"/>
                <a:sym typeface="Arial"/>
              </a:rPr>
              <a:t>M8.1</a:t>
            </a:r>
            <a:endParaRPr sz="1200">
              <a:solidFill>
                <a:srgbClr val="FFFF00"/>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6" name="Google Shape;526;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14975" y="2433638"/>
            <a:ext cx="733425"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00B050"/>
                </a:solidFill>
                <a:uFillTx/>
                <a:latin typeface="Arial"/>
                <a:ea typeface="Arial"/>
                <a:cs typeface="Arial"/>
                <a:sym typeface="Arial"/>
              </a:rPr>
              <a:t>1933</a:t>
            </a:r>
            <a:endParaRPr>
              <a:uFillTx/>
            </a:endParaRPr>
          </a:p>
          <a:p>
            <a:pPr algn="ctr" indent="0" lvl="0" marL="0" marR="0" rtl="0">
              <a:spcBef>
                <a:spcPts val="0"/>
              </a:spcBef>
              <a:spcAft>
                <a:spcPts val="0"/>
              </a:spcAft>
              <a:buNone/>
            </a:pPr>
            <a:r>
              <a:rPr b="1" lang="en-US" sz="1200">
                <a:solidFill>
                  <a:srgbClr val="00B050"/>
                </a:solidFill>
                <a:uFillTx/>
                <a:latin typeface="Arial"/>
                <a:ea typeface="Arial"/>
                <a:cs typeface="Arial"/>
                <a:sym typeface="Arial"/>
              </a:rPr>
              <a:t>M8.1</a:t>
            </a:r>
            <a:endParaRPr sz="1200">
              <a:solidFill>
                <a:srgbClr val="00B050"/>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7" name="Google Shape;527;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895056">
            <a:off x="4570413" y="2955925"/>
            <a:ext cx="515937" cy="1401763"/>
          </a:xfrm>
          <a:prstGeom prst="rect">
            <a:avLst/>
          </a:prstGeom>
          <a:noFill/>
          <a:ln cap="flat" cmpd="sng" w="19050">
            <a:solidFill>
              <a:srgbClr val="F517C5"/>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8" name="Google Shape;528;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53000" y="3505200"/>
            <a:ext cx="609600" cy="461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F517C5"/>
                </a:solidFill>
                <a:uFillTx/>
                <a:latin typeface="Arial"/>
                <a:ea typeface="Arial"/>
                <a:cs typeface="Arial"/>
                <a:sym typeface="Arial"/>
              </a:rPr>
              <a:t>869</a:t>
            </a:r>
            <a:endParaRPr>
              <a:uFillTx/>
            </a:endParaRPr>
          </a:p>
          <a:p>
            <a:pPr algn="ctr" indent="0" lvl="0" marL="0" marR="0" rtl="0">
              <a:spcBef>
                <a:spcPts val="0"/>
              </a:spcBef>
              <a:spcAft>
                <a:spcPts val="0"/>
              </a:spcAft>
              <a:buNone/>
            </a:pPr>
            <a:r>
              <a:rPr b="1" lang="en-US" sz="1200">
                <a:solidFill>
                  <a:srgbClr val="F517C5"/>
                </a:solidFill>
                <a:uFillTx/>
                <a:latin typeface="Arial"/>
                <a:ea typeface="Arial"/>
                <a:cs typeface="Arial"/>
                <a:sym typeface="Arial"/>
              </a:rPr>
              <a:t>M8.3</a:t>
            </a:r>
            <a:endParaRPr sz="1200">
              <a:solidFill>
                <a:srgbClr val="F517C5"/>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9" name="Google Shape;529;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895056">
            <a:off x="4400550" y="2457450"/>
            <a:ext cx="244475" cy="712788"/>
          </a:xfrm>
          <a:prstGeom prst="rect">
            <a:avLst/>
          </a:prstGeom>
          <a:noFill/>
          <a:ln cap="flat" cmpd="sng" w="19050">
            <a:solidFill>
              <a:srgbClr val="E36C09"/>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0" name="Google Shape;530;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33800" y="3195638"/>
            <a:ext cx="990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Miyagi Oki M7.5 - 8.0</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1" name="Google Shape;531;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895056">
            <a:off x="3997325" y="2933700"/>
            <a:ext cx="325438" cy="198438"/>
          </a:xfrm>
          <a:prstGeom prst="rect">
            <a:avLst/>
          </a:prstGeom>
          <a:noFill/>
          <a:ln cap="flat" cmpd="sng" w="19050">
            <a:solidFill>
              <a:srgbClr val="E36C09"/>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2" name="Google Shape;532;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895056">
            <a:off x="4252913" y="1536700"/>
            <a:ext cx="992187" cy="2984500"/>
          </a:xfrm>
          <a:prstGeom prst="rect">
            <a:avLst/>
          </a:prstGeom>
          <a:noFill/>
          <a:ln cap="flat" cmpd="sng" w="19050">
            <a:solidFill>
              <a:srgbClr val="00B0F0"/>
            </a:solidFill>
            <a:prstDash val="solid"/>
            <a:miter lim="800000"/>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3" name="Google Shape;533;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24400" y="4572000"/>
            <a:ext cx="609600" cy="461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00B0F0"/>
                </a:solidFill>
                <a:uFillTx/>
                <a:latin typeface="Arial"/>
                <a:ea typeface="Arial"/>
                <a:cs typeface="Arial"/>
                <a:sym typeface="Arial"/>
              </a:rPr>
              <a:t>2011M9.0</a:t>
            </a:r>
            <a:endParaRPr sz="1200">
              <a:solidFill>
                <a:srgbClr val="00B0F0"/>
              </a:solidFill>
              <a:uFillTx/>
              <a:latin typeface="Arial"/>
              <a:ea typeface="Arial"/>
              <a:cs typeface="Arial"/>
              <a:sym typeface="Arial"/>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4" name="Google Shape;534;p29"/>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3048000" y="5486400"/>
          <a:ext cx="4572000" cy="13716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5"/>
          </a:graphicData>
        </a:graphic>
      </p:graphicFrame>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5" name="Google Shape;535;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19600" y="6324600"/>
            <a:ext cx="0" cy="152400"/>
          </a:xfrm>
          <a:prstGeom prst="straightConnector1">
            <a:avLst/>
          </a:prstGeom>
          <a:noFill/>
          <a:ln cap="flat" cmpd="sng" w="25400">
            <a:solidFill>
              <a:srgbClr val="E36C09"/>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6" name="Google Shape;536;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19875" y="6324600"/>
            <a:ext cx="0" cy="152400"/>
          </a:xfrm>
          <a:prstGeom prst="straightConnector1">
            <a:avLst/>
          </a:prstGeom>
          <a:noFill/>
          <a:ln cap="flat" cmpd="sng" w="25400">
            <a:solidFill>
              <a:srgbClr val="E36C09"/>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7" name="Google Shape;537;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19650" y="6324600"/>
            <a:ext cx="0" cy="152400"/>
          </a:xfrm>
          <a:prstGeom prst="straightConnector1">
            <a:avLst/>
          </a:prstGeom>
          <a:noFill/>
          <a:ln cap="flat" cmpd="sng" w="25400">
            <a:solidFill>
              <a:srgbClr val="E36C09"/>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8" name="Google Shape;538;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76863" y="6324600"/>
            <a:ext cx="0" cy="152400"/>
          </a:xfrm>
          <a:prstGeom prst="straightConnector1">
            <a:avLst/>
          </a:prstGeom>
          <a:noFill/>
          <a:ln cap="flat" cmpd="sng" w="25400">
            <a:solidFill>
              <a:srgbClr val="E36C09"/>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9" name="Google Shape;539;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980113" y="6324600"/>
            <a:ext cx="0" cy="152400"/>
          </a:xfrm>
          <a:prstGeom prst="straightConnector1">
            <a:avLst/>
          </a:prstGeom>
          <a:noFill/>
          <a:ln cap="flat" cmpd="sng" w="25400">
            <a:solidFill>
              <a:srgbClr val="E36C09"/>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0" name="Google Shape;540;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76663" y="5943600"/>
            <a:ext cx="0" cy="533400"/>
          </a:xfrm>
          <a:prstGeom prst="straightConnector1">
            <a:avLst/>
          </a:prstGeom>
          <a:noFill/>
          <a:ln cap="flat" cmpd="sng" w="25400">
            <a:solidFill>
              <a:srgbClr val="E36C09"/>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1" name="Google Shape;541;p2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32638" y="5562600"/>
            <a:ext cx="0" cy="914400"/>
          </a:xfrm>
          <a:prstGeom prst="straightConnector1">
            <a:avLst/>
          </a:prstGeom>
          <a:noFill/>
          <a:ln cap="flat" cmpd="sng" w="25400">
            <a:solidFill>
              <a:srgbClr val="0070C0"/>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2" name="Google Shape;542;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57600" y="5481638"/>
            <a:ext cx="609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1793M8.2</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3" name="Google Shape;543;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5334000"/>
            <a:ext cx="609600" cy="461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0070C0"/>
                </a:solidFill>
                <a:uFillTx/>
                <a:latin typeface="Arial"/>
                <a:ea typeface="Arial"/>
                <a:cs typeface="Arial"/>
                <a:sym typeface="Arial"/>
              </a:rPr>
              <a:t>2011M9.0</a:t>
            </a:r>
            <a:endParaRPr sz="1200">
              <a:solidFill>
                <a:srgbClr val="0070C0"/>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4" name="Google Shape;544;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5786438"/>
            <a:ext cx="609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1835M7.3</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5" name="Google Shape;545;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0" y="5786438"/>
            <a:ext cx="609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1861M7.4</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6" name="Google Shape;546;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05400" y="5786438"/>
            <a:ext cx="609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1897M7.4</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7" name="Google Shape;547;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15000" y="5786438"/>
            <a:ext cx="609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1936M7.4</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8" name="Google Shape;548;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24600" y="5786438"/>
            <a:ext cx="6096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rgbClr val="E36C09"/>
                </a:solidFill>
                <a:uFillTx/>
                <a:latin typeface="Arial"/>
                <a:ea typeface="Arial"/>
                <a:cs typeface="Arial"/>
                <a:sym typeface="Arial"/>
              </a:rPr>
              <a:t>1978M7.4</a:t>
            </a:r>
            <a:endParaRPr sz="1200">
              <a:solidFill>
                <a:srgbClr val="E36C09"/>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9" name="Google Shape;549;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91000" y="5410200"/>
            <a:ext cx="2438400" cy="304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Miyagi Sea earthquake　　　　</a:t>
            </a:r>
            <a:r>
              <a:rPr lang="en-US" sz="2800">
                <a:solidFill>
                  <a:schemeClr val="dk1"/>
                </a:solidFill>
                <a:uFillTx/>
                <a:latin typeface="Times New Roman"/>
                <a:ea typeface="Times New Roman"/>
                <a:cs typeface="Times New Roman"/>
                <a:sym typeface="Times New Roman"/>
              </a:rPr>
              <a:t>　</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Documents and Settings\Administrator\Desktop\Picture4.png" id="550" name="Google Shape;550;p2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525" y="1447800"/>
            <a:ext cx="3541713" cy="39624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1" name="Google Shape;551;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08288" y="5102225"/>
            <a:ext cx="7239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2011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2" name="Google Shape;552;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114800"/>
            <a:ext cx="838200" cy="4572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Miyagi</a:t>
            </a:r>
            <a:endParaRPr b="1" sz="1400">
              <a:solidFill>
                <a:srgbClr val="FFFF0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3" name="Google Shape;553;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2743200"/>
            <a:ext cx="838200" cy="4572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Iwate</a:t>
            </a:r>
            <a:endParaRPr b="1" sz="1400">
              <a:solidFill>
                <a:srgbClr val="FFFF0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4" name="Google Shape;554;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8700" y="5105400"/>
            <a:ext cx="7239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1896</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5" name="Google Shape;555;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80963"/>
            <a:ext cx="9144000" cy="681037"/>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400"/>
              <a:buFont typeface="Arial"/>
              <a:buNone/>
            </a:pPr>
            <a:r>
              <a:rPr lang="en-US" sz="3400">
                <a:solidFill>
                  <a:schemeClr val="lt1"/>
                </a:solidFill>
                <a:uFillTx/>
                <a:latin typeface="Times New Roman"/>
                <a:ea typeface="Times New Roman"/>
                <a:cs typeface="Times New Roman"/>
                <a:sym typeface="Times New Roman"/>
              </a:rPr>
              <a:t>Historical tsunamis and the 2011 Tohoku tsunami</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5" name="Shape 13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6" name="Google Shape;136;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7" name="Google Shape;137;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8251" y="1030044"/>
            <a:ext cx="8152349" cy="575175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8" name="Google Shape;138;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762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0" cap="none" i="0" lang="en-US" strike="noStrike" sz="3200" u="none">
                <a:solidFill>
                  <a:schemeClr val="lt1"/>
                </a:solidFill>
                <a:uFillTx/>
                <a:latin typeface="Times New Roman"/>
                <a:ea typeface="Times New Roman"/>
                <a:cs typeface="Times New Roman"/>
                <a:sym typeface="Times New Roman"/>
              </a:rPr>
              <a:t>Background and future for Disaster Risk Reduction</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9" name="Shape 55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0" name="Google Shape;560;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866775"/>
            <a:ext cx="6858000" cy="5734050"/>
          </a:xfrm>
          <a:prstGeom prst="rect">
            <a:avLst/>
          </a:prstGeom>
          <a:solidFill>
            <a:srgbClr val="BFBFB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Local	Event		Information</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14:46	Earthquake 		</a:t>
            </a:r>
            <a:endParaRPr sz="1400">
              <a:solidFill>
                <a:schemeClr val="dk1"/>
              </a:solidFill>
              <a:uFillTx/>
              <a:latin typeface="Times New Roman"/>
              <a:ea typeface="Times New Roman"/>
              <a:cs typeface="Times New Roman"/>
              <a:sym typeface="Times New Roman"/>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14:49</a:t>
            </a:r>
            <a:r>
              <a:rPr lang="en-US" sz="1400">
                <a:solidFill>
                  <a:srgbClr val="FF0000"/>
                </a:solidFill>
                <a:uFillTx/>
                <a:latin typeface="Times New Roman"/>
                <a:ea typeface="Times New Roman"/>
                <a:cs typeface="Times New Roman"/>
                <a:sym typeface="Times New Roman"/>
              </a:rPr>
              <a:t>	</a:t>
            </a:r>
            <a:r>
              <a:rPr lang="en-US" sz="1400">
                <a:solidFill>
                  <a:srgbClr val="FFFF00"/>
                </a:solidFill>
                <a:uFillTx/>
                <a:latin typeface="Times New Roman"/>
                <a:ea typeface="Times New Roman"/>
                <a:cs typeface="Times New Roman"/>
                <a:sym typeface="Times New Roman"/>
              </a:rPr>
              <a:t>Mjma = 7.9	Major </a:t>
            </a:r>
            <a:r>
              <a:rPr lang="en-US" sz="1400">
                <a:solidFill>
                  <a:schemeClr val="dk1"/>
                </a:solidFill>
                <a:uFillTx/>
                <a:latin typeface="Times New Roman"/>
                <a:ea typeface="Times New Roman"/>
                <a:cs typeface="Times New Roman"/>
                <a:sym typeface="Times New Roman"/>
              </a:rPr>
              <a:t>	</a:t>
            </a:r>
            <a:r>
              <a:rPr lang="en-US" sz="1400">
                <a:solidFill>
                  <a:srgbClr val="FF0000"/>
                </a:solidFill>
                <a:uFillTx/>
                <a:latin typeface="Times New Roman"/>
                <a:ea typeface="Times New Roman"/>
                <a:cs typeface="Times New Roman"/>
                <a:sym typeface="Times New Roman"/>
              </a:rPr>
              <a:t>Tsunami Warning -</a:t>
            </a:r>
            <a:endParaRPr>
              <a:uFillTx/>
            </a:endParaRPr>
          </a:p>
          <a:p>
            <a:pPr algn="l" indent="0" lvl="0" marL="0" marR="0" rtl="0">
              <a:lnSpc>
                <a:spcPct val="142857"/>
              </a:lnSpc>
              <a:spcBef>
                <a:spcPts val="0"/>
              </a:spcBef>
              <a:spcAft>
                <a:spcPts val="0"/>
              </a:spcAft>
              <a:buNone/>
            </a:pPr>
            <a:r>
              <a:rPr lang="en-US" sz="1400">
                <a:solidFill>
                  <a:srgbClr val="FF0000"/>
                </a:solidFill>
                <a:uFillTx/>
                <a:latin typeface="Times New Roman"/>
                <a:ea typeface="Times New Roman"/>
                <a:cs typeface="Times New Roman"/>
                <a:sym typeface="Times New Roman"/>
              </a:rPr>
              <a:t>				Iwate, Miyagi and Fukushima</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14:50			Tsunami Information -</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				Iwate: 3m, Miyagi: 6m, </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				Fukushima: 3m, etc.</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			</a:t>
            </a:r>
            <a:r>
              <a:rPr lang="en-US" sz="1400">
                <a:solidFill>
                  <a:srgbClr val="FFFF00"/>
                </a:solidFill>
                <a:uFillTx/>
                <a:latin typeface="Times New Roman"/>
                <a:ea typeface="Times New Roman"/>
                <a:cs typeface="Times New Roman"/>
                <a:sym typeface="Times New Roman"/>
              </a:rPr>
              <a:t>Only up to M8.0 in the database</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15:10	</a:t>
            </a:r>
            <a:r>
              <a:rPr lang="en-US" sz="1400">
                <a:solidFill>
                  <a:srgbClr val="FFFF00"/>
                </a:solidFill>
                <a:uFillTx/>
                <a:latin typeface="Times New Roman"/>
                <a:ea typeface="Times New Roman"/>
                <a:cs typeface="Times New Roman"/>
                <a:sym typeface="Times New Roman"/>
              </a:rPr>
              <a:t>GPS buoys &gt; 3m</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15:14			Tsunami Warnings/Advisories extended</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15:14			</a:t>
            </a:r>
            <a:r>
              <a:rPr lang="en-US" sz="1400">
                <a:solidFill>
                  <a:srgbClr val="FF0000"/>
                </a:solidFill>
                <a:uFillTx/>
                <a:latin typeface="Times New Roman"/>
                <a:ea typeface="Times New Roman"/>
                <a:cs typeface="Times New Roman"/>
                <a:sym typeface="Times New Roman"/>
              </a:rPr>
              <a:t>Tsunami Information -</a:t>
            </a:r>
            <a:endParaRPr>
              <a:uFillTx/>
            </a:endParaRPr>
          </a:p>
          <a:p>
            <a:pPr algn="l" indent="0" lvl="0" marL="0" marR="0" rtl="0">
              <a:lnSpc>
                <a:spcPct val="142857"/>
              </a:lnSpc>
              <a:spcBef>
                <a:spcPts val="0"/>
              </a:spcBef>
              <a:spcAft>
                <a:spcPts val="0"/>
              </a:spcAft>
              <a:buNone/>
            </a:pPr>
            <a:r>
              <a:rPr lang="en-US" sz="1400">
                <a:solidFill>
                  <a:srgbClr val="FF0000"/>
                </a:solidFill>
                <a:uFillTx/>
                <a:latin typeface="Times New Roman"/>
                <a:ea typeface="Times New Roman"/>
                <a:cs typeface="Times New Roman"/>
                <a:sym typeface="Times New Roman"/>
              </a:rPr>
              <a:t>			           	Iwate: 6m, Miyagi: over 10m, </a:t>
            </a:r>
            <a:endParaRPr>
              <a:uFillTx/>
            </a:endParaRPr>
          </a:p>
          <a:p>
            <a:pPr algn="l" indent="0" lvl="0" marL="0" marR="0" rtl="0">
              <a:lnSpc>
                <a:spcPct val="142857"/>
              </a:lnSpc>
              <a:spcBef>
                <a:spcPts val="0"/>
              </a:spcBef>
              <a:spcAft>
                <a:spcPts val="0"/>
              </a:spcAft>
              <a:buNone/>
            </a:pPr>
            <a:r>
              <a:rPr lang="en-US" sz="1400">
                <a:solidFill>
                  <a:srgbClr val="FF0000"/>
                </a:solidFill>
                <a:uFillTx/>
                <a:latin typeface="Times New Roman"/>
                <a:ea typeface="Times New Roman"/>
                <a:cs typeface="Times New Roman"/>
                <a:sym typeface="Times New Roman"/>
              </a:rPr>
              <a:t>				Fukushima: 6m, etc.</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	Tsunami hit the nearest coast</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15:21 	</a:t>
            </a:r>
            <a:r>
              <a:rPr lang="en-US" sz="1400">
                <a:solidFill>
                  <a:srgbClr val="FFFF00"/>
                </a:solidFill>
                <a:uFillTx/>
                <a:latin typeface="Times New Roman"/>
                <a:ea typeface="Times New Roman"/>
                <a:cs typeface="Times New Roman"/>
                <a:sym typeface="Times New Roman"/>
              </a:rPr>
              <a:t>Tide gauges at Kamaishi (Iwate) &gt; 4.1m (scale out)</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15:30			Tsunami Warning extended</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15:31</a:t>
            </a:r>
            <a:r>
              <a:rPr lang="en-US" sz="1400">
                <a:solidFill>
                  <a:srgbClr val="FF0000"/>
                </a:solidFill>
                <a:uFillTx/>
                <a:latin typeface="Times New Roman"/>
                <a:ea typeface="Times New Roman"/>
                <a:cs typeface="Times New Roman"/>
                <a:sym typeface="Times New Roman"/>
              </a:rPr>
              <a:t>			Tsunami Information-</a:t>
            </a:r>
            <a:endParaRPr>
              <a:uFillTx/>
            </a:endParaRPr>
          </a:p>
          <a:p>
            <a:pPr algn="l" indent="0" lvl="0" marL="0" marR="0" rtl="0">
              <a:lnSpc>
                <a:spcPct val="142857"/>
              </a:lnSpc>
              <a:spcBef>
                <a:spcPts val="0"/>
              </a:spcBef>
              <a:spcAft>
                <a:spcPts val="0"/>
              </a:spcAft>
              <a:buNone/>
            </a:pPr>
            <a:r>
              <a:rPr lang="en-US" sz="1400">
                <a:solidFill>
                  <a:srgbClr val="FF0000"/>
                </a:solidFill>
                <a:uFillTx/>
                <a:latin typeface="Times New Roman"/>
                <a:ea typeface="Times New Roman"/>
                <a:cs typeface="Times New Roman"/>
                <a:sym typeface="Times New Roman"/>
              </a:rPr>
              <a:t>				Iwate, Miyagi, Fukushima: over 10m, etc.</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16:00      	</a:t>
            </a:r>
            <a:r>
              <a:rPr lang="en-US" sz="1400">
                <a:solidFill>
                  <a:srgbClr val="FFFF00"/>
                </a:solidFill>
                <a:uFillTx/>
                <a:latin typeface="Times New Roman"/>
                <a:ea typeface="Times New Roman"/>
                <a:cs typeface="Times New Roman"/>
                <a:sym typeface="Times New Roman"/>
              </a:rPr>
              <a:t>Mjma = 8.4</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17:30</a:t>
            </a:r>
            <a:r>
              <a:rPr lang="en-US" sz="1400">
                <a:solidFill>
                  <a:srgbClr val="FFFF00"/>
                </a:solidFill>
                <a:uFillTx/>
                <a:latin typeface="Times New Roman"/>
                <a:ea typeface="Times New Roman"/>
                <a:cs typeface="Times New Roman"/>
                <a:sym typeface="Times New Roman"/>
              </a:rPr>
              <a:t>	Mw = 8.8</a:t>
            </a:r>
            <a:endParaRPr>
              <a:uFillTx/>
            </a:endParaRPr>
          </a:p>
          <a:p>
            <a:pPr algn="l" indent="0" lvl="0" marL="0" marR="0" rtl="0">
              <a:lnSpc>
                <a:spcPct val="142857"/>
              </a:lnSpc>
              <a:spcBef>
                <a:spcPts val="0"/>
              </a:spcBef>
              <a:spcAft>
                <a:spcPts val="0"/>
              </a:spcAft>
              <a:buNone/>
            </a:pPr>
            <a:r>
              <a:rPr lang="en-US" sz="1400">
                <a:solidFill>
                  <a:schemeClr val="dk1"/>
                </a:solidFill>
                <a:uFillTx/>
                <a:latin typeface="Times New Roman"/>
                <a:ea typeface="Times New Roman"/>
                <a:cs typeface="Times New Roman"/>
                <a:sym typeface="Times New Roman"/>
              </a:rPr>
              <a:t>13</a:t>
            </a:r>
            <a:r>
              <a:rPr baseline="30000" lang="en-US" sz="1400">
                <a:solidFill>
                  <a:schemeClr val="dk1"/>
                </a:solidFill>
                <a:uFillTx/>
                <a:latin typeface="Times New Roman"/>
                <a:ea typeface="Times New Roman"/>
                <a:cs typeface="Times New Roman"/>
                <a:sym typeface="Times New Roman"/>
              </a:rPr>
              <a:t>th</a:t>
            </a:r>
            <a:r>
              <a:rPr lang="en-US" sz="1400">
                <a:solidFill>
                  <a:schemeClr val="dk1"/>
                </a:solidFill>
                <a:uFillTx/>
                <a:latin typeface="Times New Roman"/>
                <a:ea typeface="Times New Roman"/>
                <a:cs typeface="Times New Roman"/>
                <a:sym typeface="Times New Roman"/>
              </a:rPr>
              <a:t> May    </a:t>
            </a:r>
            <a:r>
              <a:rPr lang="en-US" sz="1400">
                <a:solidFill>
                  <a:srgbClr val="FFFF00"/>
                </a:solidFill>
                <a:uFillTx/>
                <a:latin typeface="Times New Roman"/>
                <a:ea typeface="Times New Roman"/>
                <a:cs typeface="Times New Roman"/>
                <a:sym typeface="Times New Roman"/>
              </a:rPr>
              <a:t>	Mw = 9.0</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1" name="Google Shape;561;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2" name="Google Shape;562;p3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67525" y="906463"/>
            <a:ext cx="2124075" cy="191293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3" name="Google Shape;563;p3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67525" y="2892425"/>
            <a:ext cx="2119313" cy="190817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4" name="Google Shape;564;p3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67525" y="4872038"/>
            <a:ext cx="2124075" cy="190976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5" name="Google Shape;565;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611938"/>
            <a:ext cx="4572000" cy="2460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Hayashi et al (2011) and http://www.jma.go.jp/jma/en/2011_Earthquake.html</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6" name="Google Shape;566;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638175"/>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Tsunami warnings during the 2011 tsunami</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0" name="Shape 57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1" name="Google Shape;571;p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2" name="Google Shape;572;p3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1095375"/>
            <a:ext cx="7816850" cy="53816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3" name="Google Shape;573;p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611938"/>
            <a:ext cx="2217738" cy="2460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http://www.pari.go.jp/info/tohoku-eq/</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4" name="Google Shape;574;p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Observed tsunami waveforms</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8" name="Shape 57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9" name="Google Shape;579;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0" name="Google Shape;580;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7988" y="4886325"/>
            <a:ext cx="4191000" cy="304800"/>
          </a:xfrm>
          <a:prstGeom prst="straightConnector1">
            <a:avLst/>
          </a:prstGeom>
          <a:noFill/>
          <a:ln cap="flat" cmpd="sng" w="25400">
            <a:solidFill>
              <a:schemeClr val="dk1"/>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1" name="Google Shape;581;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218575">
            <a:off x="1677988" y="4829175"/>
            <a:ext cx="1066800" cy="76200"/>
          </a:xfrm>
          <a:prstGeom prst="rect">
            <a:avLst/>
          </a:prstGeom>
          <a:solidFill>
            <a:srgbClr val="00B050"/>
          </a:solidFill>
          <a:ln cap="flat" cmpd="sng" w="25400">
            <a:solidFill>
              <a:srgbClr val="00B05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2" name="Google Shape;582;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1906588" y="4886325"/>
            <a:ext cx="5029200" cy="1600200"/>
          </a:xfrm>
          <a:prstGeom prst="straightConnector1">
            <a:avLst/>
          </a:prstGeom>
          <a:noFill/>
          <a:ln cap="flat" cmpd="sng" w="25400">
            <a:solidFill>
              <a:schemeClr val="dk1"/>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3" name="Google Shape;583;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127740">
            <a:off x="3667125" y="5719763"/>
            <a:ext cx="1463675" cy="92075"/>
          </a:xfrm>
          <a:prstGeom prst="rect">
            <a:avLst/>
          </a:prstGeom>
          <a:solidFill>
            <a:srgbClr val="E36C09"/>
          </a:solidFill>
          <a:ln cap="flat" cmpd="sng" w="25400">
            <a:solidFill>
              <a:srgbClr val="E36C09"/>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4" name="Google Shape;584;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127740">
            <a:off x="5100638" y="5362575"/>
            <a:ext cx="774700" cy="87313"/>
          </a:xfrm>
          <a:prstGeom prst="rect">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5" name="Google Shape;585;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2655802">
            <a:off x="6064250" y="5426075"/>
            <a:ext cx="708025" cy="95250"/>
          </a:xfrm>
          <a:prstGeom prst="rect">
            <a:avLst/>
          </a:prstGeom>
          <a:solidFill>
            <a:srgbClr val="FFC000"/>
          </a:solidFill>
          <a:ln cap="flat" cmpd="sng" w="25400">
            <a:solidFill>
              <a:srgbClr val="FFC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6" name="Google Shape;586;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6400" y="2903538"/>
            <a:ext cx="5638800" cy="0"/>
          </a:xfrm>
          <a:prstGeom prst="straightConnector1">
            <a:avLst/>
          </a:prstGeom>
          <a:noFill/>
          <a:ln cap="flat" cmpd="sng" w="25400">
            <a:solidFill>
              <a:schemeClr val="dk1"/>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7" name="Google Shape;587;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6400" y="2827338"/>
            <a:ext cx="1066800" cy="76200"/>
          </a:xfrm>
          <a:prstGeom prst="rect">
            <a:avLst/>
          </a:prstGeom>
          <a:solidFill>
            <a:srgbClr val="00B050"/>
          </a:solidFill>
          <a:ln cap="flat" cmpd="sng" w="25400">
            <a:solidFill>
              <a:srgbClr val="00B05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8" name="Google Shape;588;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85925" y="1781175"/>
            <a:ext cx="5638800" cy="1430338"/>
          </a:xfrm>
          <a:custGeom>
            <a:ahLst/>
            <a:cxnLst/>
            <a:rect b="b" l="l" r="r" t="t"/>
            <a:pathLst>
              <a:path extrusionOk="0" h="1430338" w="5638800">
                <a:moveTo>
                  <a:pt x="0" y="1169988"/>
                </a:moveTo>
                <a:lnTo>
                  <a:pt x="790575" y="1179513"/>
                </a:lnTo>
                <a:cubicBezTo>
                  <a:pt x="1025525" y="1195388"/>
                  <a:pt x="1239838" y="1228726"/>
                  <a:pt x="1409700" y="1265238"/>
                </a:cubicBezTo>
                <a:cubicBezTo>
                  <a:pt x="1579563" y="1301751"/>
                  <a:pt x="1708150" y="1371600"/>
                  <a:pt x="1809750" y="1398588"/>
                </a:cubicBezTo>
                <a:cubicBezTo>
                  <a:pt x="1911350" y="1425576"/>
                  <a:pt x="1963738" y="1430338"/>
                  <a:pt x="2019300" y="1427163"/>
                </a:cubicBezTo>
                <a:cubicBezTo>
                  <a:pt x="2074862" y="1423988"/>
                  <a:pt x="2089150" y="1420813"/>
                  <a:pt x="2143125" y="1379538"/>
                </a:cubicBezTo>
                <a:cubicBezTo>
                  <a:pt x="2197100" y="1338263"/>
                  <a:pt x="2290763" y="1238250"/>
                  <a:pt x="2343150" y="1179513"/>
                </a:cubicBezTo>
                <a:cubicBezTo>
                  <a:pt x="2395537" y="1120776"/>
                  <a:pt x="2398713" y="1093788"/>
                  <a:pt x="2457450" y="1027113"/>
                </a:cubicBezTo>
                <a:cubicBezTo>
                  <a:pt x="2516187" y="960438"/>
                  <a:pt x="2619375" y="854076"/>
                  <a:pt x="2695575" y="779463"/>
                </a:cubicBezTo>
                <a:cubicBezTo>
                  <a:pt x="2771775" y="704851"/>
                  <a:pt x="2914650" y="579438"/>
                  <a:pt x="2914650" y="579438"/>
                </a:cubicBezTo>
                <a:cubicBezTo>
                  <a:pt x="3000375" y="500063"/>
                  <a:pt x="3141663" y="373063"/>
                  <a:pt x="3209925" y="303213"/>
                </a:cubicBezTo>
                <a:cubicBezTo>
                  <a:pt x="3278187" y="233363"/>
                  <a:pt x="3294063" y="203200"/>
                  <a:pt x="3324225" y="160338"/>
                </a:cubicBezTo>
                <a:cubicBezTo>
                  <a:pt x="3354387" y="117476"/>
                  <a:pt x="3363913" y="69850"/>
                  <a:pt x="3390900" y="46038"/>
                </a:cubicBezTo>
                <a:cubicBezTo>
                  <a:pt x="3417887" y="22226"/>
                  <a:pt x="3459162" y="0"/>
                  <a:pt x="3486150" y="17463"/>
                </a:cubicBezTo>
                <a:cubicBezTo>
                  <a:pt x="3513138" y="34926"/>
                  <a:pt x="3524250" y="73026"/>
                  <a:pt x="3552825" y="150813"/>
                </a:cubicBezTo>
                <a:cubicBezTo>
                  <a:pt x="3581400" y="228600"/>
                  <a:pt x="3621088" y="392113"/>
                  <a:pt x="3657600" y="484188"/>
                </a:cubicBezTo>
                <a:cubicBezTo>
                  <a:pt x="3694112" y="576263"/>
                  <a:pt x="3741738" y="647701"/>
                  <a:pt x="3771900" y="703263"/>
                </a:cubicBezTo>
                <a:cubicBezTo>
                  <a:pt x="3802062" y="758825"/>
                  <a:pt x="3811588" y="779463"/>
                  <a:pt x="3838575" y="817563"/>
                </a:cubicBezTo>
                <a:cubicBezTo>
                  <a:pt x="3865562" y="855663"/>
                  <a:pt x="3876675" y="893763"/>
                  <a:pt x="3933825" y="931863"/>
                </a:cubicBezTo>
                <a:cubicBezTo>
                  <a:pt x="3990975" y="969963"/>
                  <a:pt x="4070350" y="1017588"/>
                  <a:pt x="4181475" y="1046163"/>
                </a:cubicBezTo>
                <a:cubicBezTo>
                  <a:pt x="4292600" y="1074738"/>
                  <a:pt x="4357688" y="1090613"/>
                  <a:pt x="4600575" y="1103313"/>
                </a:cubicBezTo>
                <a:cubicBezTo>
                  <a:pt x="4843462" y="1116013"/>
                  <a:pt x="5241131" y="1119188"/>
                  <a:pt x="5638800" y="1122363"/>
                </a:cubicBezTo>
              </a:path>
            </a:pathLst>
          </a:custGeom>
          <a:noFill/>
          <a:ln cap="flat" cmpd="sng" w="25400">
            <a:solidFill>
              <a:srgbClr val="E36C09"/>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9" name="Google Shape;589;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66875" y="1377950"/>
            <a:ext cx="5638800" cy="2306638"/>
          </a:xfrm>
          <a:custGeom>
            <a:ahLst/>
            <a:cxnLst/>
            <a:rect b="b" l="l" r="r" t="t"/>
            <a:pathLst>
              <a:path extrusionOk="0" h="2306638" w="5638800">
                <a:moveTo>
                  <a:pt x="0" y="1544638"/>
                </a:moveTo>
                <a:lnTo>
                  <a:pt x="2228850" y="1544638"/>
                </a:lnTo>
                <a:cubicBezTo>
                  <a:pt x="2663825" y="1543051"/>
                  <a:pt x="2487613" y="1528763"/>
                  <a:pt x="2609850" y="1535113"/>
                </a:cubicBezTo>
                <a:cubicBezTo>
                  <a:pt x="2732087" y="1541463"/>
                  <a:pt x="2879725" y="1558926"/>
                  <a:pt x="2962275" y="1582738"/>
                </a:cubicBezTo>
                <a:cubicBezTo>
                  <a:pt x="3044825" y="1606551"/>
                  <a:pt x="3059113" y="1638301"/>
                  <a:pt x="3105150" y="1677988"/>
                </a:cubicBezTo>
                <a:cubicBezTo>
                  <a:pt x="3151187" y="1717675"/>
                  <a:pt x="3190875" y="1746251"/>
                  <a:pt x="3238500" y="1820863"/>
                </a:cubicBezTo>
                <a:cubicBezTo>
                  <a:pt x="3286125" y="1895475"/>
                  <a:pt x="3348038" y="2047876"/>
                  <a:pt x="3390900" y="2125663"/>
                </a:cubicBezTo>
                <a:cubicBezTo>
                  <a:pt x="3433762" y="2203450"/>
                  <a:pt x="3470275" y="2287588"/>
                  <a:pt x="3495675" y="2287588"/>
                </a:cubicBezTo>
                <a:cubicBezTo>
                  <a:pt x="3521075" y="2287588"/>
                  <a:pt x="3511550" y="2306638"/>
                  <a:pt x="3543300" y="2125663"/>
                </a:cubicBezTo>
                <a:cubicBezTo>
                  <a:pt x="3575050" y="1944688"/>
                  <a:pt x="3640138" y="1476376"/>
                  <a:pt x="3686175" y="1201738"/>
                </a:cubicBezTo>
                <a:cubicBezTo>
                  <a:pt x="3732213" y="927101"/>
                  <a:pt x="3765550" y="652463"/>
                  <a:pt x="3819525" y="477838"/>
                </a:cubicBezTo>
                <a:cubicBezTo>
                  <a:pt x="3873500" y="303213"/>
                  <a:pt x="3954463" y="223838"/>
                  <a:pt x="4010025" y="153988"/>
                </a:cubicBezTo>
                <a:cubicBezTo>
                  <a:pt x="4065587" y="84138"/>
                  <a:pt x="4122737" y="0"/>
                  <a:pt x="4152900" y="58738"/>
                </a:cubicBezTo>
                <a:cubicBezTo>
                  <a:pt x="4183063" y="117476"/>
                  <a:pt x="4179888" y="238126"/>
                  <a:pt x="4191000" y="506413"/>
                </a:cubicBezTo>
                <a:cubicBezTo>
                  <a:pt x="4202112" y="774700"/>
                  <a:pt x="4206875" y="1476376"/>
                  <a:pt x="4219575" y="1668463"/>
                </a:cubicBezTo>
                <a:cubicBezTo>
                  <a:pt x="4232275" y="1860550"/>
                  <a:pt x="4256088" y="1668463"/>
                  <a:pt x="4267200" y="1658938"/>
                </a:cubicBezTo>
                <a:cubicBezTo>
                  <a:pt x="4278313" y="1649413"/>
                  <a:pt x="4275138" y="1627188"/>
                  <a:pt x="4286250" y="1611313"/>
                </a:cubicBezTo>
                <a:cubicBezTo>
                  <a:pt x="4297363" y="1595438"/>
                  <a:pt x="4305300" y="1576388"/>
                  <a:pt x="4333875" y="1563688"/>
                </a:cubicBezTo>
                <a:cubicBezTo>
                  <a:pt x="4362450" y="1550988"/>
                  <a:pt x="4416425" y="1541463"/>
                  <a:pt x="4457700" y="1535113"/>
                </a:cubicBezTo>
                <a:cubicBezTo>
                  <a:pt x="4498975" y="1528763"/>
                  <a:pt x="4581525" y="1525588"/>
                  <a:pt x="4581525" y="1525588"/>
                </a:cubicBezTo>
                <a:lnTo>
                  <a:pt x="5638800" y="1535113"/>
                </a:lnTo>
              </a:path>
            </a:pathLst>
          </a:cu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0" name="Google Shape;590;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6400" y="2370138"/>
            <a:ext cx="5638800" cy="1747837"/>
          </a:xfrm>
          <a:custGeom>
            <a:ahLst/>
            <a:cxnLst/>
            <a:rect b="b" l="l" r="r" t="t"/>
            <a:pathLst>
              <a:path extrusionOk="0" h="1754187" w="5638800">
                <a:moveTo>
                  <a:pt x="5638800" y="530225"/>
                </a:moveTo>
                <a:cubicBezTo>
                  <a:pt x="5497512" y="500062"/>
                  <a:pt x="5356225" y="469900"/>
                  <a:pt x="5229225" y="425450"/>
                </a:cubicBezTo>
                <a:cubicBezTo>
                  <a:pt x="5102225" y="381000"/>
                  <a:pt x="4954588" y="314325"/>
                  <a:pt x="4876800" y="263525"/>
                </a:cubicBezTo>
                <a:cubicBezTo>
                  <a:pt x="4799013" y="212725"/>
                  <a:pt x="4784725" y="0"/>
                  <a:pt x="4762500" y="120650"/>
                </a:cubicBezTo>
                <a:cubicBezTo>
                  <a:pt x="4740275" y="241300"/>
                  <a:pt x="4749800" y="719138"/>
                  <a:pt x="4743450" y="987425"/>
                </a:cubicBezTo>
                <a:cubicBezTo>
                  <a:pt x="4737100" y="1255712"/>
                  <a:pt x="4787900" y="1706563"/>
                  <a:pt x="4724400" y="1730375"/>
                </a:cubicBezTo>
                <a:cubicBezTo>
                  <a:pt x="4660900" y="1754187"/>
                  <a:pt x="4460875" y="1306513"/>
                  <a:pt x="4362450" y="1130300"/>
                </a:cubicBezTo>
                <a:cubicBezTo>
                  <a:pt x="4264025" y="954087"/>
                  <a:pt x="4200525" y="781050"/>
                  <a:pt x="4133850" y="673100"/>
                </a:cubicBezTo>
                <a:cubicBezTo>
                  <a:pt x="4067175" y="565150"/>
                  <a:pt x="4060825" y="511175"/>
                  <a:pt x="3962400" y="482600"/>
                </a:cubicBezTo>
                <a:cubicBezTo>
                  <a:pt x="3863975" y="454025"/>
                  <a:pt x="3543300" y="501650"/>
                  <a:pt x="3543300" y="501650"/>
                </a:cubicBezTo>
                <a:lnTo>
                  <a:pt x="3114675" y="520700"/>
                </a:lnTo>
                <a:lnTo>
                  <a:pt x="0" y="558800"/>
                </a:lnTo>
              </a:path>
            </a:pathLst>
          </a:custGeom>
          <a:noFill/>
          <a:ln cap="flat" cmpd="sng" w="25400">
            <a:solidFill>
              <a:srgbClr val="FFC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1" name="Google Shape;591;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7988" y="4886325"/>
            <a:ext cx="5181600" cy="0"/>
          </a:xfrm>
          <a:prstGeom prst="straightConnector1">
            <a:avLst/>
          </a:prstGeom>
          <a:noFill/>
          <a:ln cap="flat" cmpd="sng" w="25400">
            <a:solidFill>
              <a:srgbClr val="0070C0"/>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2" name="Google Shape;592;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95600" y="6181725"/>
            <a:ext cx="18288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rgbClr val="E46C0A"/>
                </a:solidFill>
                <a:uFillTx/>
                <a:latin typeface="Times New Roman"/>
                <a:ea typeface="Times New Roman"/>
                <a:cs typeface="Times New Roman"/>
                <a:sym typeface="Times New Roman"/>
              </a:rPr>
              <a:t>869 Jogan tsunami</a:t>
            </a:r>
            <a:endParaRPr>
              <a:uFillTx/>
            </a:endParaRPr>
          </a:p>
          <a:p>
            <a:pPr algn="ctr" indent="0" lvl="0" marL="0" marR="0" rtl="0">
              <a:spcBef>
                <a:spcPts val="0"/>
              </a:spcBef>
              <a:spcAft>
                <a:spcPts val="0"/>
              </a:spcAft>
              <a:buNone/>
            </a:pPr>
            <a:r>
              <a:rPr b="1" lang="en-US" sz="1400">
                <a:solidFill>
                  <a:srgbClr val="E46C0A"/>
                </a:solidFill>
                <a:uFillTx/>
                <a:latin typeface="Times New Roman"/>
                <a:ea typeface="Times New Roman"/>
                <a:cs typeface="Times New Roman"/>
                <a:sym typeface="Times New Roman"/>
              </a:rPr>
              <a:t>(Typical interplate)</a:t>
            </a:r>
            <a:endParaRPr b="1" sz="1400">
              <a:solidFill>
                <a:srgbClr val="E46C0A"/>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3" name="Google Shape;593;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24400" y="5888038"/>
            <a:ext cx="23622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rgbClr val="FF0000"/>
                </a:solidFill>
                <a:uFillTx/>
                <a:latin typeface="Times New Roman"/>
                <a:ea typeface="Times New Roman"/>
                <a:cs typeface="Times New Roman"/>
                <a:sym typeface="Times New Roman"/>
              </a:rPr>
              <a:t>1896 Meiji Sanriku</a:t>
            </a:r>
            <a:endParaRPr>
              <a:uFillTx/>
            </a:endParaRPr>
          </a:p>
          <a:p>
            <a:pPr algn="ctr" indent="0" lvl="0" marL="0" marR="0" rtl="0">
              <a:spcBef>
                <a:spcPts val="0"/>
              </a:spcBef>
              <a:spcAft>
                <a:spcPts val="0"/>
              </a:spcAft>
              <a:buNone/>
            </a:pPr>
            <a:r>
              <a:rPr b="1" lang="en-US" sz="1400">
                <a:solidFill>
                  <a:srgbClr val="FF0000"/>
                </a:solidFill>
                <a:uFillTx/>
                <a:latin typeface="Times New Roman"/>
                <a:ea typeface="Times New Roman"/>
                <a:cs typeface="Times New Roman"/>
                <a:sym typeface="Times New Roman"/>
              </a:rPr>
              <a:t>(Tsunami earthquake)</a:t>
            </a:r>
            <a:endParaRPr b="1" sz="1400">
              <a:solidFill>
                <a:srgbClr val="FF000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4" name="Google Shape;594;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5267325"/>
            <a:ext cx="23622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rgbClr val="FFC000"/>
                </a:solidFill>
                <a:uFillTx/>
                <a:latin typeface="Times New Roman"/>
                <a:ea typeface="Times New Roman"/>
                <a:cs typeface="Times New Roman"/>
                <a:sym typeface="Times New Roman"/>
              </a:rPr>
              <a:t>1933 Showa Sanriku</a:t>
            </a:r>
            <a:endParaRPr>
              <a:uFillTx/>
            </a:endParaRPr>
          </a:p>
          <a:p>
            <a:pPr algn="ctr" indent="0" lvl="0" marL="0" marR="0" rtl="0">
              <a:spcBef>
                <a:spcPts val="0"/>
              </a:spcBef>
              <a:spcAft>
                <a:spcPts val="0"/>
              </a:spcAft>
              <a:buNone/>
            </a:pPr>
            <a:r>
              <a:rPr b="1" lang="en-US" sz="1400">
                <a:solidFill>
                  <a:srgbClr val="FFC000"/>
                </a:solidFill>
                <a:uFillTx/>
                <a:latin typeface="Times New Roman"/>
                <a:ea typeface="Times New Roman"/>
                <a:cs typeface="Times New Roman"/>
                <a:sym typeface="Times New Roman"/>
              </a:rPr>
              <a:t>(Outter-rise)</a:t>
            </a:r>
            <a:endParaRPr b="1" sz="1400">
              <a:solidFill>
                <a:srgbClr val="FFC00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5" name="Google Shape;595;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10200" y="4233863"/>
            <a:ext cx="1460500"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Japan trench</a:t>
            </a:r>
            <a:endParaRPr b="1" sz="1600">
              <a:solidFill>
                <a:schemeClr val="dk1"/>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6" name="Google Shape;596;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5943600" y="3548063"/>
            <a:ext cx="0" cy="6858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7" name="Google Shape;597;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1600200" y="2217738"/>
            <a:ext cx="0" cy="5334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8" name="Google Shape;598;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00200" y="3055938"/>
            <a:ext cx="0" cy="533400"/>
          </a:xfrm>
          <a:prstGeom prst="straightConnector1">
            <a:avLst/>
          </a:prstGeom>
          <a:noFill/>
          <a:ln cap="flat" cmpd="sng" w="25400">
            <a:solidFill>
              <a:schemeClr val="dk1"/>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9" name="Google Shape;599;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06513" y="1871663"/>
            <a:ext cx="711200"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Uplift</a:t>
            </a:r>
            <a:endParaRPr b="1"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0" name="Google Shape;600;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0600" y="3624263"/>
            <a:ext cx="1333500"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Subsidence</a:t>
            </a:r>
            <a:endParaRPr b="1"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1" name="Google Shape;601;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28800" y="4471988"/>
            <a:ext cx="673100"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Land</a:t>
            </a:r>
            <a:endParaRPr b="1"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2" name="Google Shape;602;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00800" y="4548188"/>
            <a:ext cx="549275" cy="3381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Sea</a:t>
            </a:r>
            <a:endParaRPr b="1"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3" name="Google Shape;603;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20648">
            <a:off x="2124075" y="5886450"/>
            <a:ext cx="1239838"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400">
                <a:solidFill>
                  <a:schemeClr val="dk1"/>
                </a:solidFill>
                <a:uFillTx/>
                <a:latin typeface="Arial"/>
                <a:ea typeface="Arial"/>
                <a:cs typeface="Arial"/>
                <a:sym typeface="Arial"/>
              </a:rPr>
              <a:t>Pacific Plate</a:t>
            </a:r>
            <a:endParaRPr b="1" sz="1400">
              <a:solidFill>
                <a:schemeClr val="dk1"/>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4" name="Google Shape;604;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4038600" y="5562600"/>
            <a:ext cx="457200" cy="1524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5" name="Google Shape;605;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6400800" y="5410200"/>
            <a:ext cx="304800" cy="3048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6" name="Google Shape;606;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4114800" y="5867400"/>
            <a:ext cx="457200" cy="1524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7" name="Google Shape;607;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172200" y="5181600"/>
            <a:ext cx="304800" cy="3048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8" name="Google Shape;608;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5181600" y="5181600"/>
            <a:ext cx="457200" cy="152400"/>
          </a:xfrm>
          <a:prstGeom prst="straightConnector1">
            <a:avLst/>
          </a:prstGeom>
          <a:noFill/>
          <a:ln cap="flat" cmpd="sng" w="25400">
            <a:solidFill>
              <a:schemeClr val="dk1"/>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9" name="Google Shape;609;p3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5257800" y="5486400"/>
            <a:ext cx="457200" cy="152400"/>
          </a:xfrm>
          <a:prstGeom prst="straightConnector1">
            <a:avLst/>
          </a:prstGeom>
          <a:noFill/>
          <a:ln cap="flat" cmpd="sng" w="25400">
            <a:solidFill>
              <a:schemeClr val="dk1"/>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0" name="Google Shape;610;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Seafloor and sea surface deformation </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4" name="Shape 61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5" name="Google Shape;615;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0263"/>
            <a:ext cx="9144000" cy="808207"/>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rtl="0">
              <a:lnSpc>
                <a:spcPct val="100000"/>
              </a:lnSpc>
              <a:spcBef>
                <a:spcPts val="0"/>
              </a:spcBef>
              <a:spcAft>
                <a:spcPts val="0"/>
              </a:spcAft>
              <a:buNone/>
            </a:pPr>
            <a:r>
              <a:rPr lang="en-US" sz="4000">
                <a:solidFill>
                  <a:schemeClr val="lt1"/>
                </a:solidFill>
                <a:uFillTx/>
                <a:latin typeface="Times New Roman"/>
                <a:ea typeface="Times New Roman"/>
                <a:cs typeface="Times New Roman"/>
                <a:sym typeface="Times New Roman"/>
              </a:rPr>
              <a:t>Improved tsunami warning category</a:t>
            </a:r>
            <a:endParaRPr sz="4000">
              <a:solidFill>
                <a:schemeClr val="lt1"/>
              </a:solidFill>
              <a:uFillTx/>
              <a:latin typeface="Times New Roman"/>
              <a:ea typeface="Times New Roman"/>
              <a:cs typeface="Times New Roman"/>
              <a:sym typeface="Times New Roman"/>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6" name="Google Shape;616;p3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457200" y="1080127"/>
          <a:ext cx="3000000" cy="3000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a:noFill/>
                <a:tableStyleId>{C4CD4599-EEFB-46F3-A8C2-370CEFA9FD78}</a:tableStyleId>
              </a:tblPr>
              <a:tblGrid>
                <a:gridCol w="801700"/>
                <a:gridCol w="1522400"/>
                <a:gridCol w="2211400"/>
                <a:gridCol w="800100"/>
                <a:gridCol w="801675"/>
                <a:gridCol w="2168525"/>
              </a:tblGrid>
              <a:tr h="253325">
                <a:tc gridSpan="2" rowSpan="2">
                  <a:txBody>
                    <a:bodyPr/>
                    <a:lstStyle/>
                    <a:p>
                      <a:pPr algn="ctr" indent="0" lvl="0" marL="0" marR="0" rtl="0">
                        <a:lnSpc>
                          <a:spcPct val="100000"/>
                        </a:lnSpc>
                        <a:spcBef>
                          <a:spcPts val="0"/>
                        </a:spcBef>
                        <a:spcAft>
                          <a:spcPts val="0"/>
                        </a:spcAft>
                        <a:buClr>
                          <a:srgbClr val="000000"/>
                        </a:buClr>
                        <a:buSzPts val="1600"/>
                        <a:buFont typeface="Times New Roman"/>
                        <a:buNone/>
                      </a:pPr>
                      <a:r>
                        <a:rPr b="0" cap="none" i="0" lang="en-US" strike="noStrike" sz="1600" u="none">
                          <a:solidFill>
                            <a:srgbClr val="000000"/>
                          </a:solidFill>
                          <a:uFillTx/>
                          <a:latin typeface="Times New Roman"/>
                          <a:ea typeface="Times New Roman"/>
                          <a:cs typeface="Times New Roman"/>
                          <a:sym typeface="Times New Roman"/>
                        </a:rPr>
                        <a:t>Tsunami warning and watch</a:t>
                      </a:r>
                      <a:endParaRPr b="0" cap="none" i="0" strike="noStrike" sz="1600" u="none">
                        <a:solidFill>
                          <a:srgbClr val="00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hMerge="1" rowSpan="2"/>
                <a:tc>
                  <a:txBody>
                    <a:bodyPr/>
                    <a:lstStyle/>
                    <a:p>
                      <a:pPr algn="ctr"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Previous system (8 levels)</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gridSpan="3">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Present system (5 levels)</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hMerge="1"/>
                <a:tc hMerge="1"/>
              </a:tr>
              <a:tr h="253325">
                <a:tc gridSpan="2" vMerge="1"/>
                <a:tc hMerge="1" vMerge="1"/>
                <a:tc>
                  <a:txBody>
                    <a:bodyPr/>
                    <a:lstStyle/>
                    <a:p>
                      <a:pPr algn="l"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Announce tsunami height</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l"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Number</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l"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Message</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l"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Estimated tsunami height</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r>
              <a:tr h="253325">
                <a:tc rowSpan="4">
                  <a:txBody>
                    <a:bodyPr/>
                    <a:lstStyle/>
                    <a:p>
                      <a:pPr algn="ctr" indent="0" lvl="0" marL="0" marR="0" rtl="0">
                        <a:lnSpc>
                          <a:spcPct val="100000"/>
                        </a:lnSpc>
                        <a:spcBef>
                          <a:spcPts val="0"/>
                        </a:spcBef>
                        <a:spcAft>
                          <a:spcPts val="0"/>
                        </a:spcAft>
                        <a:buClr>
                          <a:srgbClr val="000000"/>
                        </a:buClr>
                        <a:buSzPts val="1600"/>
                        <a:buFont typeface="Times New Roman"/>
                        <a:buNone/>
                      </a:pPr>
                      <a:r>
                        <a:rPr b="0" cap="none" i="0" lang="en-US" strike="noStrike" sz="1600" u="none">
                          <a:solidFill>
                            <a:srgbClr val="000000"/>
                          </a:solidFill>
                          <a:uFillTx/>
                          <a:latin typeface="Times New Roman"/>
                          <a:ea typeface="Times New Roman"/>
                          <a:cs typeface="Times New Roman"/>
                          <a:sym typeface="Times New Roman"/>
                        </a:rPr>
                        <a:t>Warning</a:t>
                      </a:r>
                      <a:endParaRPr b="0" cap="none" i="0" strike="noStrike" sz="1600" u="none">
                        <a:solidFill>
                          <a:srgbClr val="00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rowSpan="3">
                  <a:txBody>
                    <a:bodyPr/>
                    <a:lstStyle/>
                    <a:p>
                      <a:pPr algn="ctr" indent="0" lvl="0" marL="0" marR="0" rtl="0">
                        <a:lnSpc>
                          <a:spcPct val="100000"/>
                        </a:lnSpc>
                        <a:spcBef>
                          <a:spcPts val="0"/>
                        </a:spcBef>
                        <a:spcAft>
                          <a:spcPts val="0"/>
                        </a:spcAft>
                        <a:buClr>
                          <a:srgbClr val="000000"/>
                        </a:buClr>
                        <a:buSzPts val="1600"/>
                        <a:buFont typeface="Times New Roman"/>
                        <a:buNone/>
                      </a:pPr>
                      <a:r>
                        <a:rPr b="0" cap="none" i="0" lang="en-US" strike="noStrike" sz="1600" u="none">
                          <a:solidFill>
                            <a:srgbClr val="000000"/>
                          </a:solidFill>
                          <a:uFillTx/>
                          <a:latin typeface="Times New Roman"/>
                          <a:ea typeface="Times New Roman"/>
                          <a:cs typeface="Times New Roman"/>
                          <a:sym typeface="Times New Roman"/>
                        </a:rPr>
                        <a:t>Major tsunami</a:t>
                      </a:r>
                      <a:endParaRPr b="0" cap="none" i="0" strike="noStrike" sz="1600" u="none">
                        <a:solidFill>
                          <a:srgbClr val="00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&gt; 10 m</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&gt; 10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rowSpan="3">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Major</a:t>
                      </a:r>
                      <a:endParaRPr b="0" cap="none" i="0" strike="noStrike" sz="1600" u="none">
                        <a:solidFill>
                          <a:srgbClr val="FF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&gt; 10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r>
              <a:tr h="253325">
                <a:tc vMerge="1"/>
                <a:tc vMerge="1"/>
                <a:tc>
                  <a:txBody>
                    <a:bodyPr/>
                    <a:lstStyle/>
                    <a:p>
                      <a:pPr algn="ctr"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8 m, 6 m</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10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vMerge="1"/>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5 m - 10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r>
              <a:tr h="253325">
                <a:tc vMerge="1"/>
                <a:tc vMerge="1"/>
                <a:tc>
                  <a:txBody>
                    <a:bodyPr/>
                    <a:lstStyle/>
                    <a:p>
                      <a:pPr algn="ctr"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4 m, 3 m</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5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vMerge="1"/>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3 m - 5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r>
              <a:tr h="253325">
                <a:tc vMerge="1"/>
                <a:tc>
                  <a:txBody>
                    <a:bodyPr/>
                    <a:lstStyle/>
                    <a:p>
                      <a:pPr algn="ctr" indent="0" lvl="0" marL="0" marR="0" rtl="0">
                        <a:lnSpc>
                          <a:spcPct val="100000"/>
                        </a:lnSpc>
                        <a:spcBef>
                          <a:spcPts val="0"/>
                        </a:spcBef>
                        <a:spcAft>
                          <a:spcPts val="0"/>
                        </a:spcAft>
                        <a:buClr>
                          <a:srgbClr val="000000"/>
                        </a:buClr>
                        <a:buSzPts val="1600"/>
                        <a:buFont typeface="Times New Roman"/>
                        <a:buNone/>
                      </a:pPr>
                      <a:r>
                        <a:rPr b="0" cap="none" i="0" lang="en-US" strike="noStrike" sz="1600" u="none">
                          <a:solidFill>
                            <a:srgbClr val="000000"/>
                          </a:solidFill>
                          <a:uFillTx/>
                          <a:latin typeface="Times New Roman"/>
                          <a:ea typeface="Times New Roman"/>
                          <a:cs typeface="Times New Roman"/>
                          <a:sym typeface="Times New Roman"/>
                        </a:rPr>
                        <a:t>Tsunami</a:t>
                      </a:r>
                      <a:endParaRPr b="0" cap="none" i="0" strike="noStrike" sz="1600" u="none">
                        <a:solidFill>
                          <a:srgbClr val="00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2 m, 1 m</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3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High</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1 m - 3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r>
              <a:tr h="253325">
                <a:tc>
                  <a:txBody>
                    <a:bodyPr/>
                    <a:lstStyle/>
                    <a:p>
                      <a:pPr algn="ctr" indent="0" lvl="0" marL="0" marR="0" rtl="0">
                        <a:lnSpc>
                          <a:spcPct val="100000"/>
                        </a:lnSpc>
                        <a:spcBef>
                          <a:spcPts val="0"/>
                        </a:spcBef>
                        <a:spcAft>
                          <a:spcPts val="0"/>
                        </a:spcAft>
                        <a:buClr>
                          <a:srgbClr val="000000"/>
                        </a:buClr>
                        <a:buSzPts val="1600"/>
                        <a:buFont typeface="Times New Roman"/>
                        <a:buNone/>
                      </a:pPr>
                      <a:r>
                        <a:rPr b="0" cap="none" i="0" lang="en-US" strike="noStrike" sz="1600" u="none">
                          <a:solidFill>
                            <a:srgbClr val="000000"/>
                          </a:solidFill>
                          <a:uFillTx/>
                          <a:latin typeface="Times New Roman"/>
                          <a:ea typeface="Times New Roman"/>
                          <a:cs typeface="Times New Roman"/>
                          <a:sym typeface="Times New Roman"/>
                        </a:rPr>
                        <a:t>Advisory</a:t>
                      </a:r>
                      <a:endParaRPr b="0" cap="none" i="0" strike="noStrike" sz="1600" u="none">
                        <a:solidFill>
                          <a:srgbClr val="00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000000"/>
                        </a:buClr>
                        <a:buSzPts val="1600"/>
                        <a:buFont typeface="Times New Roman"/>
                        <a:buNone/>
                      </a:pPr>
                      <a:r>
                        <a:rPr b="0" cap="none" i="0" lang="en-US" strike="noStrike" sz="1600" u="none">
                          <a:solidFill>
                            <a:srgbClr val="000000"/>
                          </a:solidFill>
                          <a:uFillTx/>
                          <a:latin typeface="Times New Roman"/>
                          <a:ea typeface="Times New Roman"/>
                          <a:cs typeface="Times New Roman"/>
                          <a:sym typeface="Times New Roman"/>
                        </a:rPr>
                        <a:t>Tsunami advisory</a:t>
                      </a:r>
                      <a:endParaRPr b="0" cap="none" i="0" strike="noStrike" sz="1600" u="none">
                        <a:solidFill>
                          <a:srgbClr val="000000"/>
                        </a:solidFill>
                        <a:uFillTx/>
                        <a:latin typeface="MS PGothic"/>
                        <a:ea typeface="MS PGothic"/>
                        <a:cs typeface="MS PGothic"/>
                        <a:sym typeface="MS PGothic"/>
                      </a:endParaRPr>
                    </a:p>
                  </a:txBody>
                  <a:tcPr anchor="ctr"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0070C0"/>
                        </a:buClr>
                        <a:buSzPts val="1600"/>
                        <a:buFont typeface="Times New Roman"/>
                        <a:buNone/>
                      </a:pPr>
                      <a:r>
                        <a:rPr b="0" cap="none" i="0" lang="en-US" strike="noStrike" sz="1600" u="none">
                          <a:solidFill>
                            <a:srgbClr val="0070C0"/>
                          </a:solidFill>
                          <a:uFillTx/>
                          <a:latin typeface="Times New Roman"/>
                          <a:ea typeface="Times New Roman"/>
                          <a:cs typeface="Times New Roman"/>
                          <a:sym typeface="Times New Roman"/>
                        </a:rPr>
                        <a:t>0.5 m</a:t>
                      </a:r>
                      <a:endParaRPr b="0" cap="none" i="0" strike="noStrike" sz="1600" u="none">
                        <a:solidFill>
                          <a:srgbClr val="0070C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1 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c>
                  <a:txBody>
                    <a:bodyPr/>
                    <a:lstStyle/>
                    <a:p>
                      <a:pPr algn="ctr" indent="0" lvl="0" marL="0" marR="0" rtl="0">
                        <a:lnSpc>
                          <a:spcPct val="100000"/>
                        </a:lnSpc>
                        <a:spcBef>
                          <a:spcPts val="0"/>
                        </a:spcBef>
                        <a:spcAft>
                          <a:spcPts val="0"/>
                        </a:spcAft>
                        <a:buClr>
                          <a:srgbClr val="FF0000"/>
                        </a:buClr>
                        <a:buSzPts val="1600"/>
                        <a:buFont typeface="Times New Roman"/>
                        <a:buNone/>
                      </a:pPr>
                      <a:r>
                        <a:rPr b="0" cap="none" i="0" lang="en-US" strike="noStrike" sz="1600" u="none">
                          <a:solidFill>
                            <a:srgbClr val="FF0000"/>
                          </a:solidFill>
                          <a:uFillTx/>
                          <a:latin typeface="Times New Roman"/>
                          <a:ea typeface="Times New Roman"/>
                          <a:cs typeface="Times New Roman"/>
                          <a:sym typeface="Times New Roman"/>
                        </a:rPr>
                        <a:t>20 cm - 1m</a:t>
                      </a:r>
                      <a:endParaRPr b="0" cap="none" i="0" strike="noStrike" sz="1600" u="none">
                        <a:solidFill>
                          <a:srgbClr val="FF0000"/>
                        </a:solidFill>
                        <a:uFillTx/>
                        <a:latin typeface="MS PGothic"/>
                        <a:ea typeface="MS PGothic"/>
                        <a:cs typeface="MS PGothic"/>
                        <a:sym typeface="MS PGothic"/>
                      </a:endParaRPr>
                    </a:p>
                  </a:txBody>
                  <a:tcPr anchor="b" marB="0" marL="9525" marR="9525" marT="9525">
                    <a:lnL cap="flat" cmpd="sng" w="12700">
                      <a:solidFill>
                        <a:schemeClr val="lt1"/>
                      </a:solidFill>
                      <a:prstDash val="solid"/>
                      <a:round/>
                      <a:headEnd len="sm" type="none" w="sm"/>
                      <a:tailEnd len="sm" type="none" w="sm"/>
                    </a:lnL>
                    <a:lnR cap="flat" cmpd="sng" w="12700">
                      <a:solidFill>
                        <a:schemeClr val="lt1"/>
                      </a:solidFill>
                      <a:prstDash val="solid"/>
                      <a:round/>
                      <a:headEnd len="sm" type="none" w="sm"/>
                      <a:tailEnd len="sm" type="none" w="sm"/>
                    </a:lnR>
                    <a:lnT cap="flat" cmpd="sng" w="12700">
                      <a:solidFill>
                        <a:schemeClr val="lt1"/>
                      </a:solidFill>
                      <a:prstDash val="solid"/>
                      <a:round/>
                      <a:headEnd len="sm" type="none" w="sm"/>
                      <a:tailEnd len="sm" type="none" w="sm"/>
                    </a:lnT>
                    <a:lnB cap="flat" cmpd="sng" w="12700">
                      <a:solidFill>
                        <a:schemeClr val="lt1"/>
                      </a:solidFill>
                      <a:prstDash val="solid"/>
                      <a:round/>
                      <a:headEnd len="sm" type="none" w="sm"/>
                      <a:tailEnd len="sm" type="none" w="sm"/>
                    </a:lnB>
                    <a:solidFill>
                      <a:srgbClr val="E9EDF4"/>
                    </a:solidFill>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7" name="Google Shape;617;p3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5633" y="2920917"/>
            <a:ext cx="7059237" cy="382409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8" name="Google Shape;618;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552407"/>
            <a:ext cx="914400" cy="2460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Source: JMA</a:t>
            </a:r>
            <a:endParaRPr sz="100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2" name="Shape 62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3" name="Google Shape;623;p3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058" y="928470"/>
            <a:ext cx="6985342" cy="325736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4" name="Google Shape;624;p3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3716338"/>
            <a:ext cx="2276475" cy="313213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5" name="Google Shape;625;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10425" y="1762125"/>
            <a:ext cx="1905000" cy="40005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http://www.jamstec.go.jp/jamstec-e/maritec/donet/index.html</a:t>
            </a:r>
            <a:endParaRPr sz="10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6" name="Google Shape;626;p3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0" y="3695700"/>
            <a:ext cx="5314950" cy="311467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7" name="Google Shape;627;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8" name="Google Shape;628;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7400" y="6324600"/>
            <a:ext cx="3048000" cy="40005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http://www.bosai.go.jp/activity_special/the_third/ev/earthvol-04.html</a:t>
            </a:r>
            <a:endParaRPr sz="10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9" name="Google Shape;629;p3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15000" y="5616575"/>
            <a:ext cx="3343275" cy="4794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0" name="Google Shape;630;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0263"/>
            <a:ext cx="9144000" cy="808207"/>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lnSpc>
                <a:spcPct val="100000"/>
              </a:lnSpc>
              <a:spcBef>
                <a:spcPts val="0"/>
              </a:spcBef>
              <a:spcAft>
                <a:spcPts val="0"/>
              </a:spcAft>
              <a:buClr>
                <a:schemeClr val="lt1"/>
              </a:buClr>
              <a:buSzPts val="3600"/>
              <a:buFont typeface="Times New Roman"/>
              <a:buNone/>
            </a:pPr>
            <a:r>
              <a:rPr lang="en-US" sz="3600">
                <a:solidFill>
                  <a:schemeClr val="lt1"/>
                </a:solidFill>
                <a:uFillTx/>
                <a:latin typeface="Times New Roman"/>
                <a:ea typeface="Times New Roman"/>
                <a:cs typeface="Times New Roman"/>
                <a:sym typeface="Times New Roman"/>
              </a:rPr>
              <a:t>Improved real-time observation technology</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4" name="Shape 63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5" name="Google Shape;635;p3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638" y="1372158"/>
            <a:ext cx="9120293" cy="519745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6" name="Google Shape;636;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4600" y="990600"/>
            <a:ext cx="3472169"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Tsunami propagation to Sendai Bay</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7" name="Google Shape;637;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0263"/>
            <a:ext cx="9144000" cy="808207"/>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lnSpc>
                <a:spcPct val="100000"/>
              </a:lnSpc>
              <a:spcBef>
                <a:spcPts val="0"/>
              </a:spcBef>
              <a:spcAft>
                <a:spcPts val="0"/>
              </a:spcAft>
              <a:buClr>
                <a:schemeClr val="lt1"/>
              </a:buClr>
              <a:buSzPts val="3600"/>
              <a:buFont typeface="Times New Roman"/>
              <a:buNone/>
            </a:pPr>
            <a:r>
              <a:rPr lang="en-US" sz="3600">
                <a:solidFill>
                  <a:schemeClr val="lt1"/>
                </a:solidFill>
                <a:uFillTx/>
                <a:latin typeface="Times New Roman"/>
                <a:ea typeface="Times New Roman"/>
                <a:cs typeface="Times New Roman"/>
                <a:sym typeface="Times New Roman"/>
              </a:rPr>
              <a:t>The 2016 Fukushima tsunami</a:t>
            </a:r>
            <a:endParaRPr sz="3600">
              <a:solidFill>
                <a:schemeClr val="lt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1" name="Shape 64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2" name="Google Shape;642;p3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351" y="1737066"/>
            <a:ext cx="9037377" cy="424963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3" name="Google Shape;643;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3055" y="3464416"/>
            <a:ext cx="2270656" cy="369332"/>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Miyagi Prefecture</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4" name="Google Shape;644;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0707" y="3884108"/>
            <a:ext cx="2270656" cy="369332"/>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Fukushima Prefecture</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5" name="Google Shape;645;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4775" y="4306125"/>
            <a:ext cx="2270656" cy="369332"/>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Ibaraki Prefecture</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6" name="Google Shape;646;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85286" y="3884108"/>
            <a:ext cx="3308255" cy="369332"/>
          </a:xfrm>
          <a:prstGeom prst="rect">
            <a:avLst/>
          </a:prstGeom>
          <a:solidFill>
            <a:srgbClr val="FF00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800">
                <a:solidFill>
                  <a:schemeClr val="dk1"/>
                </a:solidFill>
                <a:uFillTx/>
                <a:latin typeface="Arial"/>
                <a:ea typeface="Arial"/>
                <a:cs typeface="Arial"/>
                <a:sym typeface="Arial"/>
              </a:rPr>
              <a:t>Tsunami warning</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7" name="Google Shape;647;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81820" y="3552786"/>
            <a:ext cx="1575583" cy="646331"/>
          </a:xfrm>
          <a:prstGeom prst="rect">
            <a:avLst/>
          </a:prstGeom>
          <a:solidFill>
            <a:srgbClr val="FF00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800">
                <a:solidFill>
                  <a:schemeClr val="dk1"/>
                </a:solidFill>
                <a:uFillTx/>
                <a:latin typeface="Arial"/>
                <a:ea typeface="Arial"/>
                <a:cs typeface="Arial"/>
                <a:sym typeface="Arial"/>
              </a:rPr>
              <a:t>Tsunami warning</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8" name="Google Shape;648;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0263"/>
            <a:ext cx="9144000" cy="808207"/>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lnSpc>
                <a:spcPct val="100000"/>
              </a:lnSpc>
              <a:spcBef>
                <a:spcPts val="0"/>
              </a:spcBef>
              <a:spcAft>
                <a:spcPts val="0"/>
              </a:spcAft>
              <a:buClr>
                <a:schemeClr val="lt1"/>
              </a:buClr>
              <a:buSzPts val="3600"/>
              <a:buFont typeface="Times New Roman"/>
              <a:buNone/>
            </a:pPr>
            <a:r>
              <a:rPr lang="en-US" sz="3600">
                <a:solidFill>
                  <a:schemeClr val="lt1"/>
                </a:solidFill>
                <a:uFillTx/>
                <a:latin typeface="Times New Roman"/>
                <a:ea typeface="Times New Roman"/>
                <a:cs typeface="Times New Roman"/>
                <a:sym typeface="Times New Roman"/>
              </a:rPr>
              <a:t>The 2016 Fukushima tsunami</a:t>
            </a:r>
            <a:endParaRPr sz="3600">
              <a:solidFill>
                <a:schemeClr val="lt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9" name="Google Shape;649;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0" y="1134319"/>
            <a:ext cx="6532622"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Tsunami threat level was elevated from “advisory” to “warning”</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0" name="Google Shape;650;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34200" y="5994387"/>
            <a:ext cx="2099603" cy="369332"/>
          </a:xfrm>
          <a:prstGeom prst="rect">
            <a:avLst/>
          </a:prstGeom>
          <a:solidFill>
            <a:srgbClr val="FFFF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800">
                <a:solidFill>
                  <a:schemeClr val="dk1"/>
                </a:solidFill>
                <a:uFillTx/>
                <a:latin typeface="Arial"/>
                <a:ea typeface="Arial"/>
                <a:cs typeface="Arial"/>
                <a:sym typeface="Arial"/>
              </a:rPr>
              <a:t>Tsunami advisory</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1" name="Google Shape;651;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34200" y="6412468"/>
            <a:ext cx="2099603" cy="369332"/>
          </a:xfrm>
          <a:prstGeom prst="rect">
            <a:avLst/>
          </a:prstGeom>
          <a:solidFill>
            <a:srgbClr val="FF00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800">
                <a:solidFill>
                  <a:schemeClr val="dk1"/>
                </a:solidFill>
                <a:uFillTx/>
                <a:latin typeface="Arial"/>
                <a:ea typeface="Arial"/>
                <a:cs typeface="Arial"/>
                <a:sym typeface="Arial"/>
              </a:rPr>
              <a:t>Tsunami warning</a:t>
            </a:r>
            <a:endParaRPr sz="180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5" name="Shape 65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6" name="Google Shape;656;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7" name="Google Shape;657;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2: Estimate tsunami amplitude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8" name="Google Shape;658;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1"/>
            <a:ext cx="8258808"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Green`s law</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9" name="Google Shape;659;p3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19400" y="1089321"/>
            <a:ext cx="5029200" cy="359695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0" name="Google Shape;660;p3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3322" y="4675174"/>
            <a:ext cx="8077200" cy="2065309"/>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4" name="Shape 66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5" name="Google Shape;665;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6" name="Google Shape;666;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2: Estimate tsunami amplitude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7" name="Google Shape;667;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954" y="1175129"/>
            <a:ext cx="3477258" cy="70788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The 2011 Great East Japan Earthquake and Tsunami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8" name="Google Shape;668;p3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2994" y="2098431"/>
            <a:ext cx="3269806" cy="449072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9" name="Google Shape;669;p3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47783" y="1295400"/>
            <a:ext cx="5428577" cy="389002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0" name="Google Shape;670;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63104" y="1905000"/>
            <a:ext cx="1904999"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 1,600m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1" name="Google Shape;671;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15603" y="3160151"/>
            <a:ext cx="101405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a:t>
            </a:r>
            <a:endParaRPr>
              <a:uFillTx/>
            </a:endParaRPr>
          </a:p>
          <a:p>
            <a:pPr algn="l" indent="0" lvl="0" marL="0" marR="0" rtl="0">
              <a:spcBef>
                <a:spcPts val="0"/>
              </a:spcBef>
              <a:spcAft>
                <a:spcPts val="0"/>
              </a:spcAft>
              <a:buNone/>
            </a:pPr>
            <a:r>
              <a:rPr lang="en-US" sz="1400">
                <a:solidFill>
                  <a:schemeClr val="dk1"/>
                </a:solidFill>
                <a:uFillTx/>
                <a:latin typeface="Arial"/>
                <a:ea typeface="Arial"/>
                <a:cs typeface="Arial"/>
                <a:sym typeface="Arial"/>
              </a:rPr>
              <a:t>= 1,000m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2" name="Google Shape;672;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66122" y="4226951"/>
            <a:ext cx="101405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a:t>
            </a:r>
            <a:endParaRPr>
              <a:uFillTx/>
            </a:endParaRPr>
          </a:p>
          <a:p>
            <a:pPr algn="l" indent="0" lvl="0" marL="0" marR="0" rtl="0">
              <a:spcBef>
                <a:spcPts val="0"/>
              </a:spcBef>
              <a:spcAft>
                <a:spcPts val="0"/>
              </a:spcAft>
              <a:buNone/>
            </a:pPr>
            <a:r>
              <a:rPr lang="en-US" sz="1400">
                <a:solidFill>
                  <a:schemeClr val="dk1"/>
                </a:solidFill>
                <a:uFillTx/>
                <a:latin typeface="Arial"/>
                <a:ea typeface="Arial"/>
                <a:cs typeface="Arial"/>
                <a:sym typeface="Arial"/>
              </a:rPr>
              <a:t>= 200m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3" name="Google Shape;673;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0755" y="5293751"/>
            <a:ext cx="101405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a:t>
            </a:r>
            <a:endParaRPr>
              <a:uFillTx/>
            </a:endParaRPr>
          </a:p>
          <a:p>
            <a:pPr algn="l" indent="0" lvl="0" marL="0" marR="0" rtl="0">
              <a:spcBef>
                <a:spcPts val="0"/>
              </a:spcBef>
              <a:spcAft>
                <a:spcPts val="0"/>
              </a:spcAft>
              <a:buNone/>
            </a:pPr>
            <a:r>
              <a:rPr lang="en-US" sz="1400">
                <a:solidFill>
                  <a:schemeClr val="dk1"/>
                </a:solidFill>
                <a:uFillTx/>
                <a:latin typeface="Arial"/>
                <a:ea typeface="Arial"/>
                <a:cs typeface="Arial"/>
                <a:sym typeface="Arial"/>
              </a:rPr>
              <a:t>= 1 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4" name="Google Shape;674;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3474" y="6477000"/>
            <a:ext cx="45720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https://www.spf.org/opri/newsletter/269_1.html</a:t>
            </a:r>
            <a:endParaRPr sz="14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5" name="Google Shape;675;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42766" y="5275501"/>
            <a:ext cx="45720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https://www.u-tokyo.ac.jp/focus/ja/features/f_00074.html</a:t>
            </a:r>
            <a:endParaRPr sz="14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6" name="Google Shape;676;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37240" y="5562600"/>
            <a:ext cx="4723766" cy="120032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400">
                <a:solidFill>
                  <a:srgbClr val="FF0000"/>
                </a:solidFill>
                <a:uFillTx/>
                <a:latin typeface="Arial"/>
                <a:ea typeface="Arial"/>
                <a:cs typeface="Arial"/>
                <a:sym typeface="Arial"/>
              </a:rPr>
              <a:t>Case 1</a:t>
            </a:r>
            <a:endParaRPr>
              <a:uFillTx/>
            </a:endParaRPr>
          </a:p>
          <a:p>
            <a:pPr algn="l" indent="0" lvl="0" marL="0" marR="0" rtl="0">
              <a:spcBef>
                <a:spcPts val="0"/>
              </a:spcBef>
              <a:spcAft>
                <a:spcPts val="0"/>
              </a:spcAft>
              <a:buNone/>
            </a:pPr>
            <a:r>
              <a:rPr b="1" lang="en-US" sz="2400">
                <a:solidFill>
                  <a:srgbClr val="FF0000"/>
                </a:solidFill>
                <a:uFillTx/>
                <a:latin typeface="Arial"/>
                <a:ea typeface="Arial"/>
                <a:cs typeface="Arial"/>
                <a:sym typeface="Arial"/>
              </a:rPr>
              <a:t>Estimate </a:t>
            </a:r>
            <a:r>
              <a:rPr b="1" i="1" lang="en-US" sz="2400" u="sng">
                <a:solidFill>
                  <a:srgbClr val="FF0000"/>
                </a:solidFill>
                <a:uFillTx/>
                <a:latin typeface="Arial"/>
                <a:ea typeface="Arial"/>
                <a:cs typeface="Arial"/>
                <a:sym typeface="Arial"/>
              </a:rPr>
              <a:t>ideal</a:t>
            </a:r>
            <a:r>
              <a:rPr b="1" lang="en-US" sz="2400">
                <a:solidFill>
                  <a:srgbClr val="FF0000"/>
                </a:solidFill>
                <a:uFillTx/>
                <a:latin typeface="Arial"/>
                <a:ea typeface="Arial"/>
                <a:cs typeface="Arial"/>
                <a:sym typeface="Arial"/>
              </a:rPr>
              <a:t> tsunami amplitude at each station</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0" name="Shape 68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1" name="Google Shape;681;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2" name="Google Shape;682;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2: Estimate tsunami amplitude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3" name="Google Shape;683;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954" y="1175129"/>
            <a:ext cx="3477258" cy="70788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The 2016 Fukushima Earthquake and Tsunami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4" name="Google Shape;684;p3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3474" y="2032568"/>
            <a:ext cx="4687126" cy="4012951"/>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5" name="Google Shape;685;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954" y="6487795"/>
            <a:ext cx="7314566"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https://www.seafloor.bosai.go.jp/topics/fukushima_20161122/</a:t>
            </a:r>
            <a:endParaRPr sz="14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6" name="Google Shape;686;p3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24143" y="1143000"/>
            <a:ext cx="4065743" cy="127675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7" name="Google Shape;687;p3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9200" y="2840280"/>
            <a:ext cx="3720996" cy="287472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8" name="Google Shape;688;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29400" y="4751199"/>
            <a:ext cx="1770730"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Amplitude = 0.4 m</a:t>
            </a:r>
            <a:endParaRPr>
              <a:uFillTx/>
            </a:endParaRPr>
          </a:p>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 212 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9" name="Google Shape;689;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24600" y="4901749"/>
            <a:ext cx="259534" cy="228600"/>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0" name="Google Shape;690;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0" y="4088949"/>
            <a:ext cx="259534" cy="228600"/>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1" name="Google Shape;691;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54367" y="3980182"/>
            <a:ext cx="1770730"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Amplitude = ??</a:t>
            </a:r>
            <a:endParaRPr>
              <a:uFillTx/>
            </a:endParaRPr>
          </a:p>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 102 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2" name="Google Shape;692;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37633" y="3392083"/>
            <a:ext cx="259534" cy="228600"/>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3" name="Google Shape;693;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77849" y="2459972"/>
            <a:ext cx="3085151" cy="307777"/>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Observed tsunami at Sendai Port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4" name="Google Shape;694;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13960" y="5672766"/>
            <a:ext cx="4723766" cy="120032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400">
                <a:solidFill>
                  <a:srgbClr val="FF0000"/>
                </a:solidFill>
                <a:uFillTx/>
                <a:latin typeface="Arial"/>
                <a:ea typeface="Arial"/>
                <a:cs typeface="Arial"/>
                <a:sym typeface="Arial"/>
              </a:rPr>
              <a:t>Case 2</a:t>
            </a:r>
            <a:endParaRPr>
              <a:uFillTx/>
            </a:endParaRPr>
          </a:p>
          <a:p>
            <a:pPr algn="l" indent="0" lvl="0" marL="0" marR="0" rtl="0">
              <a:spcBef>
                <a:spcPts val="0"/>
              </a:spcBef>
              <a:spcAft>
                <a:spcPts val="0"/>
              </a:spcAft>
              <a:buNone/>
            </a:pPr>
            <a:r>
              <a:rPr b="1" lang="en-US" sz="2400">
                <a:solidFill>
                  <a:srgbClr val="FF0000"/>
                </a:solidFill>
                <a:uFillTx/>
                <a:latin typeface="Arial"/>
                <a:ea typeface="Arial"/>
                <a:cs typeface="Arial"/>
                <a:sym typeface="Arial"/>
              </a:rPr>
              <a:t>Estimate </a:t>
            </a:r>
            <a:r>
              <a:rPr b="1" i="1" lang="en-US" sz="2400" u="sng">
                <a:solidFill>
                  <a:srgbClr val="FF0000"/>
                </a:solidFill>
                <a:uFillTx/>
                <a:latin typeface="Arial"/>
                <a:ea typeface="Arial"/>
                <a:cs typeface="Arial"/>
                <a:sym typeface="Arial"/>
              </a:rPr>
              <a:t>ideal</a:t>
            </a:r>
            <a:r>
              <a:rPr b="1" lang="en-US" sz="2400">
                <a:solidFill>
                  <a:srgbClr val="FF0000"/>
                </a:solidFill>
                <a:uFillTx/>
                <a:latin typeface="Arial"/>
                <a:ea typeface="Arial"/>
                <a:cs typeface="Arial"/>
                <a:sym typeface="Arial"/>
              </a:rPr>
              <a:t> tsunami amplitude at each station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5" name="Google Shape;695;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48400" y="3435716"/>
            <a:ext cx="1770730"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Amplitude = ??</a:t>
            </a:r>
            <a:endParaRPr>
              <a:uFillTx/>
            </a:endParaRPr>
          </a:p>
          <a:p>
            <a:pPr algn="l" indent="0" lvl="0" marL="0" marR="0" rtl="0">
              <a:spcBef>
                <a:spcPts val="0"/>
              </a:spcBef>
              <a:spcAft>
                <a:spcPts val="0"/>
              </a:spcAft>
              <a:buNone/>
            </a:pPr>
            <a:r>
              <a:rPr lang="en-US" sz="1400">
                <a:solidFill>
                  <a:schemeClr val="dk1"/>
                </a:solidFill>
                <a:uFillTx/>
                <a:latin typeface="Arial"/>
                <a:ea typeface="Arial"/>
                <a:cs typeface="Arial"/>
                <a:sym typeface="Arial"/>
              </a:rPr>
              <a:t>Sea depth = 1 m</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3" name="Shape 14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Ponserre\Dropbox\5. GAR15\8. Main Report\GAR15_Figures\PRODUCTION\powerpoint\International DRR Framework.PNG" id="144" name="Google Shape;144;p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3403" y="1108160"/>
            <a:ext cx="8229600" cy="564526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Ponserre\Dropbox\5. GAR15\13. Website\GAR.png" id="145" name="Google Shape;145;p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58814" y="6446547"/>
            <a:ext cx="545259" cy="17537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6" name="Google Shape;146;p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2894" y="1458545"/>
            <a:ext cx="1271026" cy="45601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7" name="Google Shape;147;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50868" y="1108161"/>
            <a:ext cx="1830855" cy="5513762"/>
          </a:xfrm>
          <a:prstGeom prst="rect">
            <a:avLst/>
          </a:prstGeom>
          <a:noFill/>
          <a:ln cap="flat" cmpd="sng" w="57150">
            <a:solidFill>
              <a:srgbClr val="FF0000"/>
            </a:solidFill>
            <a:prstDash val="solid"/>
            <a:round/>
            <a:headEnd len="sm" type="none" w="sm"/>
            <a:tailEnd len="sm" type="none" w="sm"/>
          </a:ln>
          <a:effectLst>
            <a:outerShdw blurRad="40000" dir="5400000" dist="23000" rotWithShape="0">
              <a:srgbClr val="000000">
                <a:alpha val="34901"/>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b="0" cap="none" i="0" strike="noStrike" sz="1800" u="none">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8" name="Google Shape;148;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800"/>
              <a:buFont typeface="Arial"/>
              <a:buNone/>
            </a:pPr>
            <a:r>
              <a:rPr b="0" cap="none" i="0" lang="en-US" strike="noStrike" sz="2800" u="none">
                <a:solidFill>
                  <a:schemeClr val="lt1"/>
                </a:solidFill>
                <a:uFillTx/>
                <a:latin typeface="Times New Roman"/>
                <a:ea typeface="Times New Roman"/>
                <a:cs typeface="Times New Roman"/>
                <a:sym typeface="Times New Roman"/>
              </a:rPr>
              <a:t>25 years of international commitment to disaster risk reduction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9" name="Google Shape;149;p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371" y="1344847"/>
            <a:ext cx="1297550" cy="712553"/>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9" name="Shape 69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0" name="Google Shape;700;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1" name="Google Shape;701;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2: Estimate tsunami amplitude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2" name="Google Shape;702;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954" y="6487795"/>
            <a:ext cx="7314566"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https://www.seafloor.bosai.go.jp/topics/fukushima_20161122/</a:t>
            </a:r>
            <a:endParaRPr sz="14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3" name="Google Shape;703;p4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0" y="1310805"/>
            <a:ext cx="4892803" cy="378002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4" name="Google Shape;704;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85047" y="2042825"/>
            <a:ext cx="304800" cy="304800"/>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5" name="Google Shape;705;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470" y="5158333"/>
            <a:ext cx="8610730" cy="120032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400">
                <a:solidFill>
                  <a:srgbClr val="FF0000"/>
                </a:solidFill>
                <a:uFillTx/>
                <a:latin typeface="Arial"/>
                <a:ea typeface="Arial"/>
                <a:cs typeface="Arial"/>
                <a:sym typeface="Arial"/>
              </a:rPr>
              <a:t>Case 3</a:t>
            </a:r>
            <a:endParaRPr>
              <a:uFillTx/>
            </a:endParaRPr>
          </a:p>
          <a:p>
            <a:pPr algn="l" indent="0" lvl="0" marL="0" marR="0" rtl="0">
              <a:spcBef>
                <a:spcPts val="0"/>
              </a:spcBef>
              <a:spcAft>
                <a:spcPts val="0"/>
              </a:spcAft>
              <a:buNone/>
            </a:pPr>
            <a:r>
              <a:rPr b="1" lang="en-US" sz="2400">
                <a:solidFill>
                  <a:srgbClr val="FF0000"/>
                </a:solidFill>
                <a:uFillTx/>
                <a:latin typeface="Arial"/>
                <a:ea typeface="Arial"/>
                <a:cs typeface="Arial"/>
                <a:sym typeface="Arial"/>
              </a:rPr>
              <a:t>Estimate </a:t>
            </a:r>
            <a:r>
              <a:rPr b="1" i="1" lang="en-US" sz="2400" u="sng">
                <a:solidFill>
                  <a:srgbClr val="FF0000"/>
                </a:solidFill>
                <a:uFillTx/>
                <a:latin typeface="Arial"/>
                <a:ea typeface="Arial"/>
                <a:cs typeface="Arial"/>
                <a:sym typeface="Arial"/>
              </a:rPr>
              <a:t>amplification ratio</a:t>
            </a:r>
            <a:r>
              <a:rPr b="1" lang="en-US" sz="2400">
                <a:solidFill>
                  <a:srgbClr val="FF0000"/>
                </a:solidFill>
                <a:uFillTx/>
                <a:latin typeface="Arial"/>
                <a:ea typeface="Arial"/>
                <a:cs typeface="Arial"/>
                <a:sym typeface="Arial"/>
              </a:rPr>
              <a:t> tsunami amplitude arrive at points N.S3N26 and N.S2N01 to Sendai port</a:t>
            </a:r>
            <a:endParaRPr>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6" name="Google Shape;706;p4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3589847" y="3140520"/>
            <a:ext cx="228600" cy="304800"/>
          </a:xfrm>
          <a:prstGeom prst="straightConnector1">
            <a:avLst/>
          </a:prstGeom>
          <a:noFill/>
          <a:ln cap="flat" cmpd="sng" w="9525">
            <a:solidFill>
              <a:srgbClr val="FF0000"/>
            </a:solidFill>
            <a:prstDash val="solid"/>
            <a:round/>
            <a:headEnd len="sm" type="none" w="sm"/>
            <a:tailEnd len="med" type="triangle"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7" name="Google Shape;707;p4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4196842" y="2297242"/>
            <a:ext cx="296353" cy="219908"/>
          </a:xfrm>
          <a:prstGeom prst="straightConnector1">
            <a:avLst/>
          </a:prstGeom>
          <a:noFill/>
          <a:ln cap="flat" cmpd="sng" w="9525">
            <a:solidFill>
              <a:srgbClr val="FF0000"/>
            </a:solidFill>
            <a:prstDash val="solid"/>
            <a:round/>
            <a:headEnd len="sm" type="none" w="sm"/>
            <a:tailEnd len="med" type="triangle" w="med"/>
          </a:ln>
        </p:spPr>
      </p:cxn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1" name="Shape 71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2" name="Google Shape;71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9800" y="2051050"/>
            <a:ext cx="2438400" cy="4495800"/>
          </a:xfrm>
          <a:prstGeom prst="rect">
            <a:avLst/>
          </a:prstGeom>
          <a:solidFill>
            <a:srgbClr val="92CCDC"/>
          </a:solidFill>
          <a:ln cap="flat" cmpd="sng" w="25400">
            <a:solidFill>
              <a:srgbClr val="92CCDC"/>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3" name="Google Shape;71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 y="2051050"/>
            <a:ext cx="3409950" cy="4105275"/>
          </a:xfrm>
          <a:custGeom>
            <a:ahLst/>
            <a:cxnLst/>
            <a:rect b="b" l="l" r="r" t="t"/>
            <a:pathLst>
              <a:path extrusionOk="0" h="4105275" w="3409950">
                <a:moveTo>
                  <a:pt x="2981325" y="457200"/>
                </a:moveTo>
                <a:lnTo>
                  <a:pt x="2619375" y="504825"/>
                </a:lnTo>
                <a:lnTo>
                  <a:pt x="2495550" y="619125"/>
                </a:lnTo>
                <a:lnTo>
                  <a:pt x="2133600" y="895350"/>
                </a:lnTo>
                <a:lnTo>
                  <a:pt x="2133600" y="895350"/>
                </a:lnTo>
                <a:lnTo>
                  <a:pt x="2047875" y="1247775"/>
                </a:lnTo>
                <a:lnTo>
                  <a:pt x="2038350" y="1647825"/>
                </a:lnTo>
                <a:lnTo>
                  <a:pt x="2019300" y="1857375"/>
                </a:lnTo>
                <a:lnTo>
                  <a:pt x="2038350" y="1952625"/>
                </a:lnTo>
                <a:lnTo>
                  <a:pt x="2095500" y="2095500"/>
                </a:lnTo>
                <a:lnTo>
                  <a:pt x="2171700" y="2276475"/>
                </a:lnTo>
                <a:lnTo>
                  <a:pt x="2276475" y="2552700"/>
                </a:lnTo>
                <a:lnTo>
                  <a:pt x="2295525" y="2695575"/>
                </a:lnTo>
                <a:lnTo>
                  <a:pt x="2343150" y="2876550"/>
                </a:lnTo>
                <a:cubicBezTo>
                  <a:pt x="2362200" y="2921000"/>
                  <a:pt x="2379598" y="2966195"/>
                  <a:pt x="2400300" y="3009900"/>
                </a:cubicBezTo>
                <a:cubicBezTo>
                  <a:pt x="2408225" y="3026631"/>
                  <a:pt x="2428875" y="3057525"/>
                  <a:pt x="2428875" y="3057525"/>
                </a:cubicBezTo>
                <a:lnTo>
                  <a:pt x="2581275" y="3200400"/>
                </a:lnTo>
                <a:lnTo>
                  <a:pt x="2609850" y="3286125"/>
                </a:lnTo>
                <a:lnTo>
                  <a:pt x="2686050" y="3352800"/>
                </a:lnTo>
                <a:cubicBezTo>
                  <a:pt x="2701925" y="3375025"/>
                  <a:pt x="2714362" y="3400162"/>
                  <a:pt x="2733675" y="3419475"/>
                </a:cubicBezTo>
                <a:cubicBezTo>
                  <a:pt x="2740775" y="3426575"/>
                  <a:pt x="2762250" y="3429000"/>
                  <a:pt x="2762250" y="3429000"/>
                </a:cubicBezTo>
                <a:lnTo>
                  <a:pt x="2857500" y="3457575"/>
                </a:lnTo>
                <a:lnTo>
                  <a:pt x="3086100" y="3495675"/>
                </a:lnTo>
                <a:lnTo>
                  <a:pt x="3409950" y="3524250"/>
                </a:lnTo>
                <a:lnTo>
                  <a:pt x="3333750" y="3619500"/>
                </a:lnTo>
                <a:lnTo>
                  <a:pt x="2914650" y="3962400"/>
                </a:lnTo>
                <a:lnTo>
                  <a:pt x="2552700" y="4057650"/>
                </a:lnTo>
                <a:lnTo>
                  <a:pt x="2209800" y="4105275"/>
                </a:lnTo>
                <a:lnTo>
                  <a:pt x="1971675" y="4038600"/>
                </a:lnTo>
                <a:lnTo>
                  <a:pt x="1771650" y="3962400"/>
                </a:lnTo>
                <a:lnTo>
                  <a:pt x="1590675" y="4019550"/>
                </a:lnTo>
                <a:lnTo>
                  <a:pt x="1447800" y="4048125"/>
                </a:lnTo>
                <a:lnTo>
                  <a:pt x="1257300" y="4029075"/>
                </a:lnTo>
                <a:lnTo>
                  <a:pt x="1085850" y="3952875"/>
                </a:lnTo>
                <a:lnTo>
                  <a:pt x="990600" y="3876675"/>
                </a:lnTo>
                <a:lnTo>
                  <a:pt x="733425" y="3790950"/>
                </a:lnTo>
                <a:lnTo>
                  <a:pt x="590550" y="3733800"/>
                </a:lnTo>
                <a:lnTo>
                  <a:pt x="409575" y="3638550"/>
                </a:lnTo>
                <a:lnTo>
                  <a:pt x="257175" y="3524250"/>
                </a:lnTo>
                <a:lnTo>
                  <a:pt x="161925" y="3448050"/>
                </a:lnTo>
                <a:lnTo>
                  <a:pt x="28575" y="3238500"/>
                </a:lnTo>
                <a:lnTo>
                  <a:pt x="0" y="2905125"/>
                </a:lnTo>
                <a:lnTo>
                  <a:pt x="0" y="2686050"/>
                </a:lnTo>
                <a:lnTo>
                  <a:pt x="0" y="2486025"/>
                </a:lnTo>
                <a:lnTo>
                  <a:pt x="76200" y="2209800"/>
                </a:lnTo>
                <a:lnTo>
                  <a:pt x="66675" y="1790700"/>
                </a:lnTo>
                <a:lnTo>
                  <a:pt x="85725" y="1495425"/>
                </a:lnTo>
                <a:lnTo>
                  <a:pt x="85725" y="1371600"/>
                </a:lnTo>
                <a:lnTo>
                  <a:pt x="171450" y="1085850"/>
                </a:lnTo>
                <a:cubicBezTo>
                  <a:pt x="224123" y="1001573"/>
                  <a:pt x="219075" y="1039603"/>
                  <a:pt x="219075" y="981075"/>
                </a:cubicBezTo>
                <a:lnTo>
                  <a:pt x="371475" y="723900"/>
                </a:lnTo>
                <a:lnTo>
                  <a:pt x="381000" y="638175"/>
                </a:lnTo>
                <a:lnTo>
                  <a:pt x="533400" y="466725"/>
                </a:lnTo>
                <a:lnTo>
                  <a:pt x="666750" y="276225"/>
                </a:lnTo>
                <a:lnTo>
                  <a:pt x="819150" y="142875"/>
                </a:lnTo>
                <a:lnTo>
                  <a:pt x="1019175" y="66675"/>
                </a:lnTo>
                <a:lnTo>
                  <a:pt x="1390650" y="9525"/>
                </a:lnTo>
                <a:lnTo>
                  <a:pt x="1809750" y="0"/>
                </a:lnTo>
                <a:lnTo>
                  <a:pt x="2028825" y="171450"/>
                </a:lnTo>
                <a:lnTo>
                  <a:pt x="2095500" y="266700"/>
                </a:lnTo>
                <a:lnTo>
                  <a:pt x="2447925" y="266700"/>
                </a:lnTo>
                <a:lnTo>
                  <a:pt x="2638425" y="171450"/>
                </a:lnTo>
                <a:lnTo>
                  <a:pt x="2809875" y="180975"/>
                </a:lnTo>
                <a:lnTo>
                  <a:pt x="2876550" y="228600"/>
                </a:lnTo>
                <a:lnTo>
                  <a:pt x="2876550" y="304800"/>
                </a:lnTo>
                <a:lnTo>
                  <a:pt x="2943225" y="352425"/>
                </a:lnTo>
                <a:lnTo>
                  <a:pt x="2981325" y="457200"/>
                </a:lnTo>
                <a:close/>
              </a:path>
            </a:pathLst>
          </a:custGeom>
          <a:solidFill>
            <a:srgbClr val="FBD4B4"/>
          </a:solidFill>
          <a:ln cap="flat" cmpd="sng" w="25400">
            <a:solidFill>
              <a:srgbClr val="FBD4B4"/>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4" name="Google Shape;71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67075" y="2308225"/>
            <a:ext cx="1143000" cy="1390650"/>
          </a:xfrm>
          <a:custGeom>
            <a:ahLst/>
            <a:cxnLst/>
            <a:rect b="b" l="l" r="r" t="t"/>
            <a:pathLst>
              <a:path extrusionOk="0" h="1390650" w="1143000">
                <a:moveTo>
                  <a:pt x="0" y="0"/>
                </a:moveTo>
                <a:lnTo>
                  <a:pt x="114300" y="190500"/>
                </a:lnTo>
                <a:lnTo>
                  <a:pt x="914400" y="485775"/>
                </a:lnTo>
                <a:lnTo>
                  <a:pt x="1028700" y="1390650"/>
                </a:lnTo>
                <a:lnTo>
                  <a:pt x="1143000" y="1371600"/>
                </a:lnTo>
                <a:lnTo>
                  <a:pt x="1019175" y="428625"/>
                </a:lnTo>
                <a:lnTo>
                  <a:pt x="0" y="0"/>
                </a:lnTo>
                <a:close/>
              </a:path>
            </a:pathLst>
          </a:custGeom>
          <a:solidFill>
            <a:srgbClr val="7F7F7F"/>
          </a:solidFill>
          <a:ln cap="flat" cmpd="sng" w="25400">
            <a:solidFill>
              <a:srgbClr val="7F7F7F"/>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5" name="Google Shape;71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67125" y="4213225"/>
            <a:ext cx="790575" cy="1562100"/>
          </a:xfrm>
          <a:custGeom>
            <a:ahLst/>
            <a:cxnLst/>
            <a:rect b="b" l="l" r="r" t="t"/>
            <a:pathLst>
              <a:path extrusionOk="0" h="1562100" w="790575">
                <a:moveTo>
                  <a:pt x="133350" y="1352550"/>
                </a:moveTo>
                <a:lnTo>
                  <a:pt x="638175" y="885825"/>
                </a:lnTo>
                <a:lnTo>
                  <a:pt x="657225" y="0"/>
                </a:lnTo>
                <a:lnTo>
                  <a:pt x="790575" y="0"/>
                </a:lnTo>
                <a:lnTo>
                  <a:pt x="762000" y="933450"/>
                </a:lnTo>
                <a:lnTo>
                  <a:pt x="123825" y="1562100"/>
                </a:lnTo>
                <a:lnTo>
                  <a:pt x="0" y="1514475"/>
                </a:lnTo>
                <a:lnTo>
                  <a:pt x="133350" y="1352550"/>
                </a:lnTo>
                <a:close/>
              </a:path>
            </a:pathLst>
          </a:custGeom>
          <a:solidFill>
            <a:srgbClr val="7F7F7F"/>
          </a:solidFill>
          <a:ln cap="flat" cmpd="sng" w="25400">
            <a:solidFill>
              <a:srgbClr val="7F7F7F"/>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6" name="Google Shape;71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43100" y="2270125"/>
            <a:ext cx="1657350" cy="3686175"/>
          </a:xfrm>
          <a:custGeom>
            <a:ahLst/>
            <a:cxnLst/>
            <a:rect b="b" l="l" r="r" t="t"/>
            <a:pathLst>
              <a:path extrusionOk="0" h="3686175" w="1657350">
                <a:moveTo>
                  <a:pt x="1314450" y="0"/>
                </a:moveTo>
                <a:lnTo>
                  <a:pt x="1333500" y="114300"/>
                </a:lnTo>
                <a:lnTo>
                  <a:pt x="609600" y="247650"/>
                </a:lnTo>
                <a:lnTo>
                  <a:pt x="276225" y="828675"/>
                </a:lnTo>
                <a:lnTo>
                  <a:pt x="209550" y="1676400"/>
                </a:lnTo>
                <a:lnTo>
                  <a:pt x="419100" y="2400300"/>
                </a:lnTo>
                <a:lnTo>
                  <a:pt x="771525" y="3114675"/>
                </a:lnTo>
                <a:lnTo>
                  <a:pt x="990600" y="3409950"/>
                </a:lnTo>
                <a:lnTo>
                  <a:pt x="1657350" y="3505200"/>
                </a:lnTo>
                <a:lnTo>
                  <a:pt x="1476375" y="3686175"/>
                </a:lnTo>
                <a:lnTo>
                  <a:pt x="885825" y="3590925"/>
                </a:lnTo>
                <a:lnTo>
                  <a:pt x="571500" y="3181350"/>
                </a:lnTo>
                <a:lnTo>
                  <a:pt x="209550" y="2447925"/>
                </a:lnTo>
                <a:lnTo>
                  <a:pt x="0" y="1657350"/>
                </a:lnTo>
                <a:lnTo>
                  <a:pt x="57150" y="781050"/>
                </a:lnTo>
                <a:lnTo>
                  <a:pt x="390525" y="142875"/>
                </a:lnTo>
                <a:lnTo>
                  <a:pt x="1314450" y="0"/>
                </a:lnTo>
                <a:close/>
              </a:path>
            </a:pathLst>
          </a:custGeom>
          <a:solidFill>
            <a:srgbClr val="974806"/>
          </a:solidFill>
          <a:ln cap="flat" cmpd="sng" w="25400">
            <a:solidFill>
              <a:srgbClr val="974806"/>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7" name="Google Shape;71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60513" y="2359025"/>
            <a:ext cx="1258887" cy="3730625"/>
          </a:xfrm>
          <a:custGeom>
            <a:ahLst/>
            <a:cxnLst/>
            <a:rect b="b" l="l" r="r" t="t"/>
            <a:pathLst>
              <a:path extrusionOk="0" h="3731030" w="1258536">
                <a:moveTo>
                  <a:pt x="715617" y="152400"/>
                </a:moveTo>
                <a:cubicBezTo>
                  <a:pt x="710855" y="141288"/>
                  <a:pt x="677192" y="144325"/>
                  <a:pt x="648942" y="104775"/>
                </a:cubicBezTo>
                <a:cubicBezTo>
                  <a:pt x="643106" y="96605"/>
                  <a:pt x="647587" y="82036"/>
                  <a:pt x="639417" y="76200"/>
                </a:cubicBezTo>
                <a:cubicBezTo>
                  <a:pt x="623077" y="64528"/>
                  <a:pt x="582267" y="57150"/>
                  <a:pt x="582267" y="57150"/>
                </a:cubicBezTo>
                <a:lnTo>
                  <a:pt x="525117" y="19050"/>
                </a:lnTo>
                <a:lnTo>
                  <a:pt x="496542" y="0"/>
                </a:lnTo>
                <a:cubicBezTo>
                  <a:pt x="446238" y="6288"/>
                  <a:pt x="421057" y="850"/>
                  <a:pt x="382242" y="28575"/>
                </a:cubicBezTo>
                <a:cubicBezTo>
                  <a:pt x="354935" y="48080"/>
                  <a:pt x="356918" y="64265"/>
                  <a:pt x="325092" y="76200"/>
                </a:cubicBezTo>
                <a:cubicBezTo>
                  <a:pt x="309933" y="81884"/>
                  <a:pt x="293173" y="81798"/>
                  <a:pt x="277467" y="85725"/>
                </a:cubicBezTo>
                <a:cubicBezTo>
                  <a:pt x="267727" y="88160"/>
                  <a:pt x="258417" y="92075"/>
                  <a:pt x="248892" y="95250"/>
                </a:cubicBezTo>
                <a:cubicBezTo>
                  <a:pt x="239367" y="101600"/>
                  <a:pt x="227468" y="105361"/>
                  <a:pt x="220317" y="114300"/>
                </a:cubicBezTo>
                <a:cubicBezTo>
                  <a:pt x="214045" y="122140"/>
                  <a:pt x="214747" y="133647"/>
                  <a:pt x="210792" y="142875"/>
                </a:cubicBezTo>
                <a:cubicBezTo>
                  <a:pt x="205199" y="155926"/>
                  <a:pt x="198092" y="168275"/>
                  <a:pt x="191742" y="180975"/>
                </a:cubicBezTo>
                <a:cubicBezTo>
                  <a:pt x="188567" y="269875"/>
                  <a:pt x="187766" y="358892"/>
                  <a:pt x="182217" y="447675"/>
                </a:cubicBezTo>
                <a:cubicBezTo>
                  <a:pt x="175758" y="551013"/>
                  <a:pt x="159106" y="404258"/>
                  <a:pt x="182217" y="542925"/>
                </a:cubicBezTo>
                <a:cubicBezTo>
                  <a:pt x="179042" y="568325"/>
                  <a:pt x="182199" y="595358"/>
                  <a:pt x="172692" y="619125"/>
                </a:cubicBezTo>
                <a:cubicBezTo>
                  <a:pt x="168440" y="629754"/>
                  <a:pt x="152911" y="630846"/>
                  <a:pt x="144117" y="638175"/>
                </a:cubicBezTo>
                <a:cubicBezTo>
                  <a:pt x="133769" y="646799"/>
                  <a:pt x="125067" y="657225"/>
                  <a:pt x="115542" y="666750"/>
                </a:cubicBezTo>
                <a:cubicBezTo>
                  <a:pt x="112367" y="676275"/>
                  <a:pt x="110507" y="686345"/>
                  <a:pt x="106017" y="695325"/>
                </a:cubicBezTo>
                <a:cubicBezTo>
                  <a:pt x="100897" y="705564"/>
                  <a:pt x="87783" y="712481"/>
                  <a:pt x="86967" y="723900"/>
                </a:cubicBezTo>
                <a:cubicBezTo>
                  <a:pt x="82057" y="792642"/>
                  <a:pt x="89795" y="808585"/>
                  <a:pt x="106017" y="857250"/>
                </a:cubicBezTo>
                <a:cubicBezTo>
                  <a:pt x="102842" y="920750"/>
                  <a:pt x="102000" y="984410"/>
                  <a:pt x="96492" y="1047750"/>
                </a:cubicBezTo>
                <a:cubicBezTo>
                  <a:pt x="95622" y="1057752"/>
                  <a:pt x="88936" y="1066480"/>
                  <a:pt x="86967" y="1076325"/>
                </a:cubicBezTo>
                <a:cubicBezTo>
                  <a:pt x="52838" y="1246970"/>
                  <a:pt x="96154" y="1068152"/>
                  <a:pt x="67917" y="1181100"/>
                </a:cubicBezTo>
                <a:cubicBezTo>
                  <a:pt x="71092" y="1235075"/>
                  <a:pt x="72758" y="1289160"/>
                  <a:pt x="77442" y="1343025"/>
                </a:cubicBezTo>
                <a:cubicBezTo>
                  <a:pt x="84379" y="1422796"/>
                  <a:pt x="95278" y="1375242"/>
                  <a:pt x="77442" y="1428750"/>
                </a:cubicBezTo>
                <a:cubicBezTo>
                  <a:pt x="74267" y="1492250"/>
                  <a:pt x="75205" y="1556090"/>
                  <a:pt x="67917" y="1619250"/>
                </a:cubicBezTo>
                <a:cubicBezTo>
                  <a:pt x="65615" y="1639198"/>
                  <a:pt x="55217" y="1657350"/>
                  <a:pt x="48867" y="1676400"/>
                </a:cubicBezTo>
                <a:cubicBezTo>
                  <a:pt x="35722" y="1715835"/>
                  <a:pt x="44911" y="1696621"/>
                  <a:pt x="20292" y="1733550"/>
                </a:cubicBezTo>
                <a:cubicBezTo>
                  <a:pt x="17117" y="1749425"/>
                  <a:pt x="14279" y="1765371"/>
                  <a:pt x="10767" y="1781175"/>
                </a:cubicBezTo>
                <a:cubicBezTo>
                  <a:pt x="7927" y="1793954"/>
                  <a:pt x="1242" y="1806184"/>
                  <a:pt x="1242" y="1819275"/>
                </a:cubicBezTo>
                <a:cubicBezTo>
                  <a:pt x="1242" y="1873343"/>
                  <a:pt x="7592" y="1927225"/>
                  <a:pt x="10767" y="1981200"/>
                </a:cubicBezTo>
                <a:cubicBezTo>
                  <a:pt x="7592" y="1997075"/>
                  <a:pt x="0" y="2012683"/>
                  <a:pt x="1242" y="2028825"/>
                </a:cubicBezTo>
                <a:cubicBezTo>
                  <a:pt x="3250" y="2054930"/>
                  <a:pt x="13942" y="2079625"/>
                  <a:pt x="20292" y="2105025"/>
                </a:cubicBezTo>
                <a:cubicBezTo>
                  <a:pt x="23467" y="2117725"/>
                  <a:pt x="27250" y="2130288"/>
                  <a:pt x="29817" y="2143125"/>
                </a:cubicBezTo>
                <a:cubicBezTo>
                  <a:pt x="33440" y="2161239"/>
                  <a:pt x="39104" y="2199799"/>
                  <a:pt x="48867" y="2219325"/>
                </a:cubicBezTo>
                <a:cubicBezTo>
                  <a:pt x="76502" y="2274595"/>
                  <a:pt x="61919" y="2219204"/>
                  <a:pt x="86967" y="2286000"/>
                </a:cubicBezTo>
                <a:cubicBezTo>
                  <a:pt x="91564" y="2298257"/>
                  <a:pt x="93317" y="2311400"/>
                  <a:pt x="96492" y="2324100"/>
                </a:cubicBezTo>
                <a:cubicBezTo>
                  <a:pt x="99667" y="2368550"/>
                  <a:pt x="106017" y="2412887"/>
                  <a:pt x="106017" y="2457450"/>
                </a:cubicBezTo>
                <a:cubicBezTo>
                  <a:pt x="106017" y="2473639"/>
                  <a:pt x="95415" y="2488921"/>
                  <a:pt x="96492" y="2505075"/>
                </a:cubicBezTo>
                <a:cubicBezTo>
                  <a:pt x="98646" y="2537382"/>
                  <a:pt x="109192" y="2568575"/>
                  <a:pt x="115542" y="2600325"/>
                </a:cubicBezTo>
                <a:cubicBezTo>
                  <a:pt x="120898" y="2627107"/>
                  <a:pt x="148504" y="2643958"/>
                  <a:pt x="163167" y="2667000"/>
                </a:cubicBezTo>
                <a:cubicBezTo>
                  <a:pt x="170790" y="2678979"/>
                  <a:pt x="176624" y="2692049"/>
                  <a:pt x="182217" y="2705100"/>
                </a:cubicBezTo>
                <a:cubicBezTo>
                  <a:pt x="206431" y="2761599"/>
                  <a:pt x="180572" y="2757315"/>
                  <a:pt x="210792" y="2847975"/>
                </a:cubicBezTo>
                <a:cubicBezTo>
                  <a:pt x="213967" y="2857500"/>
                  <a:pt x="217882" y="2866810"/>
                  <a:pt x="220317" y="2876550"/>
                </a:cubicBezTo>
                <a:cubicBezTo>
                  <a:pt x="224244" y="2892256"/>
                  <a:pt x="224158" y="2909016"/>
                  <a:pt x="229842" y="2924175"/>
                </a:cubicBezTo>
                <a:cubicBezTo>
                  <a:pt x="233862" y="2934894"/>
                  <a:pt x="243772" y="2942511"/>
                  <a:pt x="248892" y="2952750"/>
                </a:cubicBezTo>
                <a:cubicBezTo>
                  <a:pt x="253382" y="2961730"/>
                  <a:pt x="253657" y="2972485"/>
                  <a:pt x="258417" y="2981325"/>
                </a:cubicBezTo>
                <a:cubicBezTo>
                  <a:pt x="275971" y="3013926"/>
                  <a:pt x="299008" y="3043457"/>
                  <a:pt x="315567" y="3076575"/>
                </a:cubicBezTo>
                <a:cubicBezTo>
                  <a:pt x="321917" y="3089275"/>
                  <a:pt x="324577" y="3104635"/>
                  <a:pt x="334617" y="3114675"/>
                </a:cubicBezTo>
                <a:cubicBezTo>
                  <a:pt x="344657" y="3124715"/>
                  <a:pt x="361163" y="3125472"/>
                  <a:pt x="372717" y="3133725"/>
                </a:cubicBezTo>
                <a:cubicBezTo>
                  <a:pt x="409006" y="3159646"/>
                  <a:pt x="397348" y="3167881"/>
                  <a:pt x="429867" y="3200400"/>
                </a:cubicBezTo>
                <a:cubicBezTo>
                  <a:pt x="448331" y="3218864"/>
                  <a:pt x="463776" y="3221228"/>
                  <a:pt x="487017" y="3228975"/>
                </a:cubicBezTo>
                <a:cubicBezTo>
                  <a:pt x="490192" y="3238500"/>
                  <a:pt x="490270" y="3249710"/>
                  <a:pt x="496542" y="3257550"/>
                </a:cubicBezTo>
                <a:cubicBezTo>
                  <a:pt x="503693" y="3266489"/>
                  <a:pt x="517022" y="3268505"/>
                  <a:pt x="525117" y="3276600"/>
                </a:cubicBezTo>
                <a:cubicBezTo>
                  <a:pt x="533212" y="3284695"/>
                  <a:pt x="537817" y="3295650"/>
                  <a:pt x="544167" y="3305175"/>
                </a:cubicBezTo>
                <a:cubicBezTo>
                  <a:pt x="540992" y="3314700"/>
                  <a:pt x="534642" y="3323710"/>
                  <a:pt x="534642" y="3333750"/>
                </a:cubicBezTo>
                <a:cubicBezTo>
                  <a:pt x="534642" y="3348383"/>
                  <a:pt x="543870" y="3399830"/>
                  <a:pt x="553692" y="3419475"/>
                </a:cubicBezTo>
                <a:cubicBezTo>
                  <a:pt x="558812" y="3429714"/>
                  <a:pt x="566009" y="3438792"/>
                  <a:pt x="572742" y="3448050"/>
                </a:cubicBezTo>
                <a:cubicBezTo>
                  <a:pt x="591416" y="3473727"/>
                  <a:pt x="601494" y="3510051"/>
                  <a:pt x="629892" y="3524250"/>
                </a:cubicBezTo>
                <a:lnTo>
                  <a:pt x="667992" y="3543300"/>
                </a:lnTo>
                <a:cubicBezTo>
                  <a:pt x="671167" y="3552825"/>
                  <a:pt x="671245" y="3564035"/>
                  <a:pt x="677517" y="3571875"/>
                </a:cubicBezTo>
                <a:cubicBezTo>
                  <a:pt x="684668" y="3580814"/>
                  <a:pt x="694720" y="3589613"/>
                  <a:pt x="706092" y="3590925"/>
                </a:cubicBezTo>
                <a:cubicBezTo>
                  <a:pt x="778704" y="3599303"/>
                  <a:pt x="852142" y="3597275"/>
                  <a:pt x="925167" y="3600450"/>
                </a:cubicBezTo>
                <a:cubicBezTo>
                  <a:pt x="927656" y="3601072"/>
                  <a:pt x="985631" y="3614531"/>
                  <a:pt x="991842" y="3619500"/>
                </a:cubicBezTo>
                <a:cubicBezTo>
                  <a:pt x="1056929" y="3671570"/>
                  <a:pt x="934692" y="3632835"/>
                  <a:pt x="1068042" y="3686175"/>
                </a:cubicBezTo>
                <a:cubicBezTo>
                  <a:pt x="1124989" y="3708954"/>
                  <a:pt x="1099447" y="3699818"/>
                  <a:pt x="1144242" y="3714750"/>
                </a:cubicBezTo>
                <a:cubicBezTo>
                  <a:pt x="1175992" y="3711575"/>
                  <a:pt x="1220724" y="3731030"/>
                  <a:pt x="1239492" y="3705225"/>
                </a:cubicBezTo>
                <a:cubicBezTo>
                  <a:pt x="1258536" y="3679039"/>
                  <a:pt x="1227723" y="3641525"/>
                  <a:pt x="1220442" y="3609975"/>
                </a:cubicBezTo>
                <a:cubicBezTo>
                  <a:pt x="1214958" y="3586211"/>
                  <a:pt x="1207751" y="3571886"/>
                  <a:pt x="1191867" y="3552825"/>
                </a:cubicBezTo>
                <a:cubicBezTo>
                  <a:pt x="1183243" y="3542477"/>
                  <a:pt x="1171122" y="3535211"/>
                  <a:pt x="1163292" y="3524250"/>
                </a:cubicBezTo>
                <a:cubicBezTo>
                  <a:pt x="1155039" y="3512696"/>
                  <a:pt x="1153332" y="3497058"/>
                  <a:pt x="1144242" y="3486150"/>
                </a:cubicBezTo>
                <a:cubicBezTo>
                  <a:pt x="1136913" y="3477356"/>
                  <a:pt x="1123762" y="3475195"/>
                  <a:pt x="1115667" y="3467100"/>
                </a:cubicBezTo>
                <a:cubicBezTo>
                  <a:pt x="1101292" y="3452725"/>
                  <a:pt x="1090954" y="3434775"/>
                  <a:pt x="1077567" y="3419475"/>
                </a:cubicBezTo>
                <a:cubicBezTo>
                  <a:pt x="1068697" y="3409338"/>
                  <a:pt x="1058517" y="3400425"/>
                  <a:pt x="1048992" y="3390900"/>
                </a:cubicBezTo>
                <a:cubicBezTo>
                  <a:pt x="1045817" y="3381375"/>
                  <a:pt x="1041118" y="3372229"/>
                  <a:pt x="1039467" y="3362325"/>
                </a:cubicBezTo>
                <a:cubicBezTo>
                  <a:pt x="1034740" y="3333965"/>
                  <a:pt x="1036915" y="3304492"/>
                  <a:pt x="1029942" y="3276600"/>
                </a:cubicBezTo>
                <a:cubicBezTo>
                  <a:pt x="1027166" y="3265494"/>
                  <a:pt x="1018497" y="3256581"/>
                  <a:pt x="1010892" y="3248025"/>
                </a:cubicBezTo>
                <a:cubicBezTo>
                  <a:pt x="992994" y="3227889"/>
                  <a:pt x="972792" y="3209925"/>
                  <a:pt x="953742" y="3190875"/>
                </a:cubicBezTo>
                <a:cubicBezTo>
                  <a:pt x="937553" y="3174686"/>
                  <a:pt x="928342" y="3152775"/>
                  <a:pt x="915642" y="3133725"/>
                </a:cubicBezTo>
                <a:lnTo>
                  <a:pt x="896592" y="3105150"/>
                </a:lnTo>
                <a:cubicBezTo>
                  <a:pt x="893417" y="3092450"/>
                  <a:pt x="889409" y="3079930"/>
                  <a:pt x="887067" y="3067050"/>
                </a:cubicBezTo>
                <a:cubicBezTo>
                  <a:pt x="883051" y="3044961"/>
                  <a:pt x="888186" y="3020142"/>
                  <a:pt x="877542" y="3000375"/>
                </a:cubicBezTo>
                <a:cubicBezTo>
                  <a:pt x="864769" y="2976654"/>
                  <a:pt x="839442" y="2962275"/>
                  <a:pt x="820392" y="2943225"/>
                </a:cubicBezTo>
                <a:cubicBezTo>
                  <a:pt x="812297" y="2935130"/>
                  <a:pt x="808792" y="2923342"/>
                  <a:pt x="801342" y="2914650"/>
                </a:cubicBezTo>
                <a:cubicBezTo>
                  <a:pt x="789653" y="2901013"/>
                  <a:pt x="774931" y="2890187"/>
                  <a:pt x="763242" y="2876550"/>
                </a:cubicBezTo>
                <a:cubicBezTo>
                  <a:pt x="755792" y="2867858"/>
                  <a:pt x="750846" y="2857290"/>
                  <a:pt x="744192" y="2847975"/>
                </a:cubicBezTo>
                <a:cubicBezTo>
                  <a:pt x="713644" y="2805208"/>
                  <a:pt x="721658" y="2815916"/>
                  <a:pt x="687042" y="2781300"/>
                </a:cubicBezTo>
                <a:cubicBezTo>
                  <a:pt x="657265" y="2662193"/>
                  <a:pt x="695321" y="2810278"/>
                  <a:pt x="667992" y="2714625"/>
                </a:cubicBezTo>
                <a:cubicBezTo>
                  <a:pt x="664396" y="2702038"/>
                  <a:pt x="662063" y="2689112"/>
                  <a:pt x="658467" y="2676525"/>
                </a:cubicBezTo>
                <a:cubicBezTo>
                  <a:pt x="655709" y="2666871"/>
                  <a:pt x="651377" y="2657690"/>
                  <a:pt x="648942" y="2647950"/>
                </a:cubicBezTo>
                <a:cubicBezTo>
                  <a:pt x="645015" y="2632244"/>
                  <a:pt x="646116" y="2615063"/>
                  <a:pt x="639417" y="2600325"/>
                </a:cubicBezTo>
                <a:cubicBezTo>
                  <a:pt x="629943" y="2579482"/>
                  <a:pt x="608557" y="2564895"/>
                  <a:pt x="601317" y="2543175"/>
                </a:cubicBezTo>
                <a:cubicBezTo>
                  <a:pt x="575027" y="2464305"/>
                  <a:pt x="593406" y="2502733"/>
                  <a:pt x="544167" y="2428875"/>
                </a:cubicBezTo>
                <a:lnTo>
                  <a:pt x="525117" y="2400300"/>
                </a:lnTo>
                <a:cubicBezTo>
                  <a:pt x="521942" y="2343150"/>
                  <a:pt x="523687" y="2285513"/>
                  <a:pt x="515592" y="2228850"/>
                </a:cubicBezTo>
                <a:cubicBezTo>
                  <a:pt x="513973" y="2217517"/>
                  <a:pt x="502222" y="2210214"/>
                  <a:pt x="496542" y="2200275"/>
                </a:cubicBezTo>
                <a:cubicBezTo>
                  <a:pt x="417260" y="2061532"/>
                  <a:pt x="521397" y="2240461"/>
                  <a:pt x="467967" y="2133600"/>
                </a:cubicBezTo>
                <a:cubicBezTo>
                  <a:pt x="462847" y="2123361"/>
                  <a:pt x="455267" y="2114550"/>
                  <a:pt x="448917" y="2105025"/>
                </a:cubicBezTo>
                <a:cubicBezTo>
                  <a:pt x="434522" y="2047444"/>
                  <a:pt x="443532" y="2079344"/>
                  <a:pt x="420342" y="2009775"/>
                </a:cubicBezTo>
                <a:lnTo>
                  <a:pt x="410817" y="1981200"/>
                </a:lnTo>
                <a:cubicBezTo>
                  <a:pt x="407642" y="1933575"/>
                  <a:pt x="412347" y="1884758"/>
                  <a:pt x="401292" y="1838325"/>
                </a:cubicBezTo>
                <a:cubicBezTo>
                  <a:pt x="395989" y="1816052"/>
                  <a:pt x="363192" y="1781175"/>
                  <a:pt x="363192" y="1781175"/>
                </a:cubicBezTo>
                <a:cubicBezTo>
                  <a:pt x="360017" y="1698625"/>
                  <a:pt x="359351" y="1615940"/>
                  <a:pt x="353667" y="1533525"/>
                </a:cubicBezTo>
                <a:cubicBezTo>
                  <a:pt x="352976" y="1523509"/>
                  <a:pt x="344142" y="1514990"/>
                  <a:pt x="344142" y="1504950"/>
                </a:cubicBezTo>
                <a:cubicBezTo>
                  <a:pt x="344142" y="1419166"/>
                  <a:pt x="350492" y="1333500"/>
                  <a:pt x="353667" y="1247775"/>
                </a:cubicBezTo>
                <a:cubicBezTo>
                  <a:pt x="314724" y="1130945"/>
                  <a:pt x="336982" y="1208757"/>
                  <a:pt x="353667" y="933450"/>
                </a:cubicBezTo>
                <a:cubicBezTo>
                  <a:pt x="354274" y="923428"/>
                  <a:pt x="358211" y="913592"/>
                  <a:pt x="363192" y="904875"/>
                </a:cubicBezTo>
                <a:cubicBezTo>
                  <a:pt x="371068" y="891092"/>
                  <a:pt x="382242" y="879475"/>
                  <a:pt x="391767" y="866775"/>
                </a:cubicBezTo>
                <a:cubicBezTo>
                  <a:pt x="394942" y="841375"/>
                  <a:pt x="395929" y="815604"/>
                  <a:pt x="401292" y="790575"/>
                </a:cubicBezTo>
                <a:cubicBezTo>
                  <a:pt x="420347" y="701652"/>
                  <a:pt x="418167" y="765523"/>
                  <a:pt x="429867" y="695325"/>
                </a:cubicBezTo>
                <a:cubicBezTo>
                  <a:pt x="434075" y="670076"/>
                  <a:pt x="435772" y="644465"/>
                  <a:pt x="439392" y="619125"/>
                </a:cubicBezTo>
                <a:cubicBezTo>
                  <a:pt x="442123" y="600006"/>
                  <a:pt x="445980" y="581063"/>
                  <a:pt x="448917" y="561975"/>
                </a:cubicBezTo>
                <a:cubicBezTo>
                  <a:pt x="452331" y="539785"/>
                  <a:pt x="444225" y="512676"/>
                  <a:pt x="458442" y="495300"/>
                </a:cubicBezTo>
                <a:cubicBezTo>
                  <a:pt x="476425" y="473321"/>
                  <a:pt x="534642" y="457200"/>
                  <a:pt x="534642" y="457200"/>
                </a:cubicBezTo>
                <a:cubicBezTo>
                  <a:pt x="537817" y="447675"/>
                  <a:pt x="538598" y="436979"/>
                  <a:pt x="544167" y="428625"/>
                </a:cubicBezTo>
                <a:cubicBezTo>
                  <a:pt x="564903" y="397520"/>
                  <a:pt x="584433" y="397884"/>
                  <a:pt x="610842" y="371475"/>
                </a:cubicBezTo>
                <a:cubicBezTo>
                  <a:pt x="618937" y="363380"/>
                  <a:pt x="624772" y="353139"/>
                  <a:pt x="629892" y="342900"/>
                </a:cubicBezTo>
                <a:cubicBezTo>
                  <a:pt x="642250" y="318184"/>
                  <a:pt x="644064" y="281564"/>
                  <a:pt x="648942" y="257175"/>
                </a:cubicBezTo>
                <a:cubicBezTo>
                  <a:pt x="651509" y="244338"/>
                  <a:pt x="655292" y="231775"/>
                  <a:pt x="658467" y="219075"/>
                </a:cubicBezTo>
                <a:cubicBezTo>
                  <a:pt x="635277" y="149506"/>
                  <a:pt x="619936" y="157055"/>
                  <a:pt x="677517" y="171450"/>
                </a:cubicBezTo>
                <a:cubicBezTo>
                  <a:pt x="712827" y="159680"/>
                  <a:pt x="720379" y="163512"/>
                  <a:pt x="715617" y="152400"/>
                </a:cubicBezTo>
                <a:close/>
              </a:path>
            </a:pathLst>
          </a:custGeom>
          <a:solidFill>
            <a:srgbClr val="00B050"/>
          </a:solidFill>
          <a:ln cap="flat" cmpd="sng" w="25400">
            <a:solidFill>
              <a:srgbClr val="00B05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8" name="Google Shape;718;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470150"/>
            <a:ext cx="1190625" cy="3362325"/>
          </a:xfrm>
          <a:custGeom>
            <a:ahLst/>
            <a:cxnLst/>
            <a:rect b="b" l="l" r="r" t="t"/>
            <a:pathLst>
              <a:path extrusionOk="0" h="3362325" w="1191028">
                <a:moveTo>
                  <a:pt x="514350" y="66675"/>
                </a:moveTo>
                <a:cubicBezTo>
                  <a:pt x="488281" y="144881"/>
                  <a:pt x="531347" y="21911"/>
                  <a:pt x="466725" y="161925"/>
                </a:cubicBezTo>
                <a:cubicBezTo>
                  <a:pt x="458310" y="180157"/>
                  <a:pt x="454025" y="200025"/>
                  <a:pt x="447675" y="219075"/>
                </a:cubicBezTo>
                <a:cubicBezTo>
                  <a:pt x="441821" y="236638"/>
                  <a:pt x="426761" y="249846"/>
                  <a:pt x="419100" y="266700"/>
                </a:cubicBezTo>
                <a:cubicBezTo>
                  <a:pt x="362764" y="390639"/>
                  <a:pt x="445446" y="255756"/>
                  <a:pt x="361950" y="381000"/>
                </a:cubicBezTo>
                <a:cubicBezTo>
                  <a:pt x="354074" y="392814"/>
                  <a:pt x="351990" y="408192"/>
                  <a:pt x="342900" y="419100"/>
                </a:cubicBezTo>
                <a:cubicBezTo>
                  <a:pt x="335571" y="427894"/>
                  <a:pt x="323017" y="430700"/>
                  <a:pt x="314325" y="438150"/>
                </a:cubicBezTo>
                <a:cubicBezTo>
                  <a:pt x="300688" y="449839"/>
                  <a:pt x="287001" y="461882"/>
                  <a:pt x="276225" y="476250"/>
                </a:cubicBezTo>
                <a:cubicBezTo>
                  <a:pt x="267706" y="487609"/>
                  <a:pt x="265051" y="502536"/>
                  <a:pt x="257175" y="514350"/>
                </a:cubicBezTo>
                <a:cubicBezTo>
                  <a:pt x="245898" y="531266"/>
                  <a:pt x="230352" y="545059"/>
                  <a:pt x="219075" y="561975"/>
                </a:cubicBezTo>
                <a:cubicBezTo>
                  <a:pt x="211199" y="573789"/>
                  <a:pt x="207330" y="587899"/>
                  <a:pt x="200025" y="600075"/>
                </a:cubicBezTo>
                <a:cubicBezTo>
                  <a:pt x="188245" y="619708"/>
                  <a:pt x="161925" y="657225"/>
                  <a:pt x="161925" y="657225"/>
                </a:cubicBezTo>
                <a:cubicBezTo>
                  <a:pt x="158750" y="688975"/>
                  <a:pt x="154274" y="720622"/>
                  <a:pt x="152400" y="752475"/>
                </a:cubicBezTo>
                <a:cubicBezTo>
                  <a:pt x="138947" y="981184"/>
                  <a:pt x="162347" y="916029"/>
                  <a:pt x="123825" y="1057275"/>
                </a:cubicBezTo>
                <a:cubicBezTo>
                  <a:pt x="121183" y="1066961"/>
                  <a:pt x="118790" y="1076870"/>
                  <a:pt x="114300" y="1085850"/>
                </a:cubicBezTo>
                <a:cubicBezTo>
                  <a:pt x="109180" y="1096089"/>
                  <a:pt x="101600" y="1104900"/>
                  <a:pt x="95250" y="1114425"/>
                </a:cubicBezTo>
                <a:cubicBezTo>
                  <a:pt x="69735" y="1241999"/>
                  <a:pt x="85268" y="1151270"/>
                  <a:pt x="76200" y="1409700"/>
                </a:cubicBezTo>
                <a:cubicBezTo>
                  <a:pt x="64587" y="1740657"/>
                  <a:pt x="79218" y="1604634"/>
                  <a:pt x="57150" y="1781175"/>
                </a:cubicBezTo>
                <a:cubicBezTo>
                  <a:pt x="53975" y="1876425"/>
                  <a:pt x="53221" y="1971787"/>
                  <a:pt x="47625" y="2066925"/>
                </a:cubicBezTo>
                <a:cubicBezTo>
                  <a:pt x="46522" y="2085673"/>
                  <a:pt x="33913" y="2114919"/>
                  <a:pt x="28575" y="2133600"/>
                </a:cubicBezTo>
                <a:cubicBezTo>
                  <a:pt x="14590" y="2182548"/>
                  <a:pt x="17255" y="2186057"/>
                  <a:pt x="9525" y="2247900"/>
                </a:cubicBezTo>
                <a:cubicBezTo>
                  <a:pt x="6350" y="2320925"/>
                  <a:pt x="0" y="2393881"/>
                  <a:pt x="0" y="2466975"/>
                </a:cubicBezTo>
                <a:cubicBezTo>
                  <a:pt x="0" y="2480066"/>
                  <a:pt x="8079" y="2492064"/>
                  <a:pt x="9525" y="2505075"/>
                </a:cubicBezTo>
                <a:cubicBezTo>
                  <a:pt x="28299" y="2674041"/>
                  <a:pt x="3035" y="2590381"/>
                  <a:pt x="28575" y="2667000"/>
                </a:cubicBezTo>
                <a:cubicBezTo>
                  <a:pt x="31750" y="2689225"/>
                  <a:pt x="33697" y="2711660"/>
                  <a:pt x="38100" y="2733675"/>
                </a:cubicBezTo>
                <a:cubicBezTo>
                  <a:pt x="40069" y="2743520"/>
                  <a:pt x="45447" y="2752449"/>
                  <a:pt x="47625" y="2762250"/>
                </a:cubicBezTo>
                <a:cubicBezTo>
                  <a:pt x="66337" y="2846452"/>
                  <a:pt x="47698" y="2791080"/>
                  <a:pt x="66675" y="2857500"/>
                </a:cubicBezTo>
                <a:cubicBezTo>
                  <a:pt x="69433" y="2867154"/>
                  <a:pt x="71710" y="2877095"/>
                  <a:pt x="76200" y="2886075"/>
                </a:cubicBezTo>
                <a:cubicBezTo>
                  <a:pt x="89461" y="2912597"/>
                  <a:pt x="102759" y="2922159"/>
                  <a:pt x="123825" y="2943225"/>
                </a:cubicBezTo>
                <a:cubicBezTo>
                  <a:pt x="142017" y="2997802"/>
                  <a:pt x="119551" y="2948476"/>
                  <a:pt x="171450" y="3000375"/>
                </a:cubicBezTo>
                <a:cubicBezTo>
                  <a:pt x="179545" y="3008470"/>
                  <a:pt x="181706" y="3021621"/>
                  <a:pt x="190500" y="3028950"/>
                </a:cubicBezTo>
                <a:cubicBezTo>
                  <a:pt x="203752" y="3039993"/>
                  <a:pt x="239050" y="3052346"/>
                  <a:pt x="257175" y="3057525"/>
                </a:cubicBezTo>
                <a:cubicBezTo>
                  <a:pt x="269762" y="3061121"/>
                  <a:pt x="283191" y="3062015"/>
                  <a:pt x="295275" y="3067050"/>
                </a:cubicBezTo>
                <a:cubicBezTo>
                  <a:pt x="321489" y="3077972"/>
                  <a:pt x="347846" y="3089398"/>
                  <a:pt x="371475" y="3105150"/>
                </a:cubicBezTo>
                <a:cubicBezTo>
                  <a:pt x="381000" y="3111500"/>
                  <a:pt x="389811" y="3119080"/>
                  <a:pt x="400050" y="3124200"/>
                </a:cubicBezTo>
                <a:cubicBezTo>
                  <a:pt x="409030" y="3128690"/>
                  <a:pt x="419100" y="3130550"/>
                  <a:pt x="428625" y="3133725"/>
                </a:cubicBezTo>
                <a:cubicBezTo>
                  <a:pt x="463550" y="3186112"/>
                  <a:pt x="428625" y="3141662"/>
                  <a:pt x="476250" y="3181350"/>
                </a:cubicBezTo>
                <a:cubicBezTo>
                  <a:pt x="489959" y="3192774"/>
                  <a:pt x="513130" y="3223907"/>
                  <a:pt x="533400" y="3228975"/>
                </a:cubicBezTo>
                <a:cubicBezTo>
                  <a:pt x="561292" y="3235948"/>
                  <a:pt x="590550" y="3235325"/>
                  <a:pt x="619125" y="3238500"/>
                </a:cubicBezTo>
                <a:cubicBezTo>
                  <a:pt x="628650" y="3241675"/>
                  <a:pt x="637917" y="3245767"/>
                  <a:pt x="647700" y="3248025"/>
                </a:cubicBezTo>
                <a:cubicBezTo>
                  <a:pt x="679250" y="3255306"/>
                  <a:pt x="711538" y="3259222"/>
                  <a:pt x="742950" y="3267075"/>
                </a:cubicBezTo>
                <a:lnTo>
                  <a:pt x="781050" y="3276600"/>
                </a:lnTo>
                <a:cubicBezTo>
                  <a:pt x="826622" y="3344958"/>
                  <a:pt x="802961" y="3317561"/>
                  <a:pt x="847725" y="3362325"/>
                </a:cubicBezTo>
                <a:cubicBezTo>
                  <a:pt x="885825" y="3359150"/>
                  <a:pt x="923793" y="3352800"/>
                  <a:pt x="962025" y="3352800"/>
                </a:cubicBezTo>
                <a:cubicBezTo>
                  <a:pt x="984476" y="3352800"/>
                  <a:pt x="1006249" y="3362325"/>
                  <a:pt x="1028700" y="3362325"/>
                </a:cubicBezTo>
                <a:cubicBezTo>
                  <a:pt x="1070097" y="3362325"/>
                  <a:pt x="1111250" y="3355975"/>
                  <a:pt x="1152525" y="3352800"/>
                </a:cubicBezTo>
                <a:cubicBezTo>
                  <a:pt x="1155700" y="3340100"/>
                  <a:pt x="1158288" y="3327239"/>
                  <a:pt x="1162050" y="3314700"/>
                </a:cubicBezTo>
                <a:cubicBezTo>
                  <a:pt x="1167820" y="3295466"/>
                  <a:pt x="1181100" y="3257550"/>
                  <a:pt x="1181100" y="3257550"/>
                </a:cubicBezTo>
                <a:cubicBezTo>
                  <a:pt x="1169502" y="3129974"/>
                  <a:pt x="1191028" y="3181954"/>
                  <a:pt x="1133475" y="3095625"/>
                </a:cubicBezTo>
                <a:cubicBezTo>
                  <a:pt x="1125599" y="3083811"/>
                  <a:pt x="1124465" y="3067565"/>
                  <a:pt x="1114425" y="3057525"/>
                </a:cubicBezTo>
                <a:cubicBezTo>
                  <a:pt x="1098236" y="3041336"/>
                  <a:pt x="1057275" y="3019425"/>
                  <a:pt x="1057275" y="3019425"/>
                </a:cubicBezTo>
                <a:cubicBezTo>
                  <a:pt x="1054100" y="3009900"/>
                  <a:pt x="1053319" y="2999204"/>
                  <a:pt x="1047750" y="2990850"/>
                </a:cubicBezTo>
                <a:cubicBezTo>
                  <a:pt x="1026879" y="2959544"/>
                  <a:pt x="1016956" y="2965189"/>
                  <a:pt x="990600" y="2943225"/>
                </a:cubicBezTo>
                <a:cubicBezTo>
                  <a:pt x="917261" y="2882109"/>
                  <a:pt x="1004396" y="2942898"/>
                  <a:pt x="933450" y="2895600"/>
                </a:cubicBezTo>
                <a:cubicBezTo>
                  <a:pt x="892582" y="2813863"/>
                  <a:pt x="939677" y="2892302"/>
                  <a:pt x="885825" y="2838450"/>
                </a:cubicBezTo>
                <a:cubicBezTo>
                  <a:pt x="851510" y="2804135"/>
                  <a:pt x="865242" y="2804225"/>
                  <a:pt x="838200" y="2771775"/>
                </a:cubicBezTo>
                <a:cubicBezTo>
                  <a:pt x="829576" y="2761427"/>
                  <a:pt x="819150" y="2752725"/>
                  <a:pt x="809625" y="2743200"/>
                </a:cubicBezTo>
                <a:cubicBezTo>
                  <a:pt x="806450" y="2733675"/>
                  <a:pt x="804590" y="2723605"/>
                  <a:pt x="800100" y="2714625"/>
                </a:cubicBezTo>
                <a:cubicBezTo>
                  <a:pt x="794980" y="2704386"/>
                  <a:pt x="784062" y="2697094"/>
                  <a:pt x="781050" y="2686050"/>
                </a:cubicBezTo>
                <a:cubicBezTo>
                  <a:pt x="768959" y="2641716"/>
                  <a:pt x="779679" y="2593506"/>
                  <a:pt x="752475" y="2552700"/>
                </a:cubicBezTo>
                <a:cubicBezTo>
                  <a:pt x="730112" y="2519156"/>
                  <a:pt x="709970" y="2494061"/>
                  <a:pt x="695325" y="2457450"/>
                </a:cubicBezTo>
                <a:cubicBezTo>
                  <a:pt x="687867" y="2438806"/>
                  <a:pt x="682625" y="2419350"/>
                  <a:pt x="676275" y="2400300"/>
                </a:cubicBezTo>
                <a:cubicBezTo>
                  <a:pt x="673100" y="2390775"/>
                  <a:pt x="673850" y="2378825"/>
                  <a:pt x="666750" y="2371725"/>
                </a:cubicBezTo>
                <a:lnTo>
                  <a:pt x="628650" y="2333625"/>
                </a:lnTo>
                <a:cubicBezTo>
                  <a:pt x="606349" y="2222118"/>
                  <a:pt x="635128" y="2344297"/>
                  <a:pt x="600075" y="2247900"/>
                </a:cubicBezTo>
                <a:cubicBezTo>
                  <a:pt x="592176" y="2226177"/>
                  <a:pt x="587667" y="2203365"/>
                  <a:pt x="581025" y="2181225"/>
                </a:cubicBezTo>
                <a:cubicBezTo>
                  <a:pt x="578140" y="2171608"/>
                  <a:pt x="574675" y="2162175"/>
                  <a:pt x="571500" y="2152650"/>
                </a:cubicBezTo>
                <a:cubicBezTo>
                  <a:pt x="568325" y="1978025"/>
                  <a:pt x="567035" y="1803356"/>
                  <a:pt x="561975" y="1628775"/>
                </a:cubicBezTo>
                <a:cubicBezTo>
                  <a:pt x="558915" y="1523208"/>
                  <a:pt x="556378" y="1518993"/>
                  <a:pt x="542925" y="1438275"/>
                </a:cubicBezTo>
                <a:cubicBezTo>
                  <a:pt x="546100" y="1428750"/>
                  <a:pt x="549692" y="1419354"/>
                  <a:pt x="552450" y="1409700"/>
                </a:cubicBezTo>
                <a:cubicBezTo>
                  <a:pt x="556046" y="1397113"/>
                  <a:pt x="557378" y="1383857"/>
                  <a:pt x="561975" y="1371600"/>
                </a:cubicBezTo>
                <a:cubicBezTo>
                  <a:pt x="566961" y="1358305"/>
                  <a:pt x="574675" y="1346200"/>
                  <a:pt x="581025" y="1333500"/>
                </a:cubicBezTo>
                <a:cubicBezTo>
                  <a:pt x="602457" y="1204908"/>
                  <a:pt x="581025" y="1362369"/>
                  <a:pt x="581025" y="1162050"/>
                </a:cubicBezTo>
                <a:cubicBezTo>
                  <a:pt x="581025" y="997329"/>
                  <a:pt x="579956" y="1014995"/>
                  <a:pt x="600075" y="914400"/>
                </a:cubicBezTo>
                <a:cubicBezTo>
                  <a:pt x="596900" y="876300"/>
                  <a:pt x="590550" y="838332"/>
                  <a:pt x="590550" y="800100"/>
                </a:cubicBezTo>
                <a:cubicBezTo>
                  <a:pt x="590550" y="684216"/>
                  <a:pt x="593444" y="680857"/>
                  <a:pt x="609600" y="600075"/>
                </a:cubicBezTo>
                <a:cubicBezTo>
                  <a:pt x="606425" y="590550"/>
                  <a:pt x="598966" y="581479"/>
                  <a:pt x="600075" y="571500"/>
                </a:cubicBezTo>
                <a:cubicBezTo>
                  <a:pt x="601637" y="557445"/>
                  <a:pt x="620020" y="500299"/>
                  <a:pt x="638175" y="485775"/>
                </a:cubicBezTo>
                <a:cubicBezTo>
                  <a:pt x="646015" y="479503"/>
                  <a:pt x="657225" y="479425"/>
                  <a:pt x="666750" y="476250"/>
                </a:cubicBezTo>
                <a:cubicBezTo>
                  <a:pt x="748642" y="421655"/>
                  <a:pt x="652270" y="494350"/>
                  <a:pt x="704850" y="428625"/>
                </a:cubicBezTo>
                <a:cubicBezTo>
                  <a:pt x="712001" y="419686"/>
                  <a:pt x="723900" y="415925"/>
                  <a:pt x="733425" y="409575"/>
                </a:cubicBezTo>
                <a:cubicBezTo>
                  <a:pt x="791767" y="322063"/>
                  <a:pt x="712038" y="428985"/>
                  <a:pt x="781050" y="371475"/>
                </a:cubicBezTo>
                <a:cubicBezTo>
                  <a:pt x="793246" y="361312"/>
                  <a:pt x="800521" y="346380"/>
                  <a:pt x="809625" y="333375"/>
                </a:cubicBezTo>
                <a:cubicBezTo>
                  <a:pt x="822755" y="314618"/>
                  <a:pt x="847725" y="276225"/>
                  <a:pt x="847725" y="276225"/>
                </a:cubicBezTo>
                <a:cubicBezTo>
                  <a:pt x="850900" y="263525"/>
                  <a:pt x="854410" y="250904"/>
                  <a:pt x="857250" y="238125"/>
                </a:cubicBezTo>
                <a:cubicBezTo>
                  <a:pt x="860762" y="222321"/>
                  <a:pt x="862848" y="206206"/>
                  <a:pt x="866775" y="190500"/>
                </a:cubicBezTo>
                <a:cubicBezTo>
                  <a:pt x="869210" y="180760"/>
                  <a:pt x="873865" y="171665"/>
                  <a:pt x="876300" y="161925"/>
                </a:cubicBezTo>
                <a:cubicBezTo>
                  <a:pt x="880227" y="146219"/>
                  <a:pt x="882650" y="130175"/>
                  <a:pt x="885825" y="114300"/>
                </a:cubicBezTo>
                <a:cubicBezTo>
                  <a:pt x="879475" y="98425"/>
                  <a:pt x="876713" y="80588"/>
                  <a:pt x="866775" y="66675"/>
                </a:cubicBezTo>
                <a:cubicBezTo>
                  <a:pt x="852624" y="46864"/>
                  <a:pt x="794451" y="33042"/>
                  <a:pt x="781050" y="28575"/>
                </a:cubicBezTo>
                <a:lnTo>
                  <a:pt x="723900" y="9525"/>
                </a:lnTo>
                <a:lnTo>
                  <a:pt x="695325" y="0"/>
                </a:lnTo>
                <a:cubicBezTo>
                  <a:pt x="650875" y="3175"/>
                  <a:pt x="606045" y="2914"/>
                  <a:pt x="561975" y="9525"/>
                </a:cubicBezTo>
                <a:cubicBezTo>
                  <a:pt x="542117" y="12504"/>
                  <a:pt x="504825" y="28575"/>
                  <a:pt x="504825" y="28575"/>
                </a:cubicBezTo>
                <a:cubicBezTo>
                  <a:pt x="492268" y="41132"/>
                  <a:pt x="463279" y="61602"/>
                  <a:pt x="466725" y="85725"/>
                </a:cubicBezTo>
                <a:cubicBezTo>
                  <a:pt x="468733" y="99781"/>
                  <a:pt x="477899" y="112011"/>
                  <a:pt x="485775" y="123825"/>
                </a:cubicBezTo>
                <a:cubicBezTo>
                  <a:pt x="487536" y="126467"/>
                  <a:pt x="485775" y="117475"/>
                  <a:pt x="485775" y="114300"/>
                </a:cubicBezTo>
              </a:path>
            </a:pathLst>
          </a:custGeom>
          <a:solidFill>
            <a:srgbClr val="E36C09"/>
          </a:solidFill>
          <a:ln cap="flat" cmpd="sng" w="9525">
            <a:solidFill>
              <a:srgbClr val="E36C09"/>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9" name="Google Shape;719;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3346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0" name="Google Shape;720;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3346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1" name="Google Shape;72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 y="5270500"/>
            <a:ext cx="3533775" cy="1238250"/>
          </a:xfrm>
          <a:custGeom>
            <a:ahLst/>
            <a:cxnLst/>
            <a:rect b="b" l="l" r="r" t="t"/>
            <a:pathLst>
              <a:path extrusionOk="0" h="1238250" w="3533775">
                <a:moveTo>
                  <a:pt x="3267075" y="466725"/>
                </a:moveTo>
                <a:lnTo>
                  <a:pt x="3048000" y="714375"/>
                </a:lnTo>
                <a:lnTo>
                  <a:pt x="2924175" y="762000"/>
                </a:lnTo>
                <a:lnTo>
                  <a:pt x="2200275" y="923925"/>
                </a:lnTo>
                <a:lnTo>
                  <a:pt x="1752600" y="762000"/>
                </a:lnTo>
                <a:lnTo>
                  <a:pt x="1504950" y="857250"/>
                </a:lnTo>
                <a:lnTo>
                  <a:pt x="1238250" y="809625"/>
                </a:lnTo>
                <a:lnTo>
                  <a:pt x="1038225" y="714375"/>
                </a:lnTo>
                <a:lnTo>
                  <a:pt x="952500" y="638175"/>
                </a:lnTo>
                <a:lnTo>
                  <a:pt x="771525" y="609600"/>
                </a:lnTo>
                <a:lnTo>
                  <a:pt x="476250" y="485775"/>
                </a:lnTo>
                <a:lnTo>
                  <a:pt x="161925" y="247650"/>
                </a:lnTo>
                <a:lnTo>
                  <a:pt x="0" y="0"/>
                </a:lnTo>
                <a:lnTo>
                  <a:pt x="0" y="152400"/>
                </a:lnTo>
                <a:lnTo>
                  <a:pt x="142875" y="342900"/>
                </a:lnTo>
                <a:lnTo>
                  <a:pt x="419100" y="590550"/>
                </a:lnTo>
                <a:lnTo>
                  <a:pt x="771525" y="781050"/>
                </a:lnTo>
                <a:lnTo>
                  <a:pt x="981075" y="933450"/>
                </a:lnTo>
                <a:lnTo>
                  <a:pt x="1314450" y="1085850"/>
                </a:lnTo>
                <a:lnTo>
                  <a:pt x="1562100" y="1143000"/>
                </a:lnTo>
                <a:lnTo>
                  <a:pt x="1990725" y="1190625"/>
                </a:lnTo>
                <a:lnTo>
                  <a:pt x="2343150" y="1238250"/>
                </a:lnTo>
                <a:lnTo>
                  <a:pt x="2705100" y="1143000"/>
                </a:lnTo>
                <a:lnTo>
                  <a:pt x="3105150" y="1123950"/>
                </a:lnTo>
                <a:lnTo>
                  <a:pt x="3533775" y="1190625"/>
                </a:lnTo>
                <a:lnTo>
                  <a:pt x="3267075" y="466725"/>
                </a:lnTo>
                <a:close/>
              </a:path>
            </a:pathLst>
          </a:custGeom>
          <a:solidFill>
            <a:srgbClr val="538CD5"/>
          </a:solidFill>
          <a:ln cap="flat" cmpd="sng" w="25400">
            <a:solidFill>
              <a:srgbClr val="538CD5"/>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2" name="Google Shape;72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901241">
            <a:off x="3335338" y="5953125"/>
            <a:ext cx="184150" cy="503238"/>
          </a:xfrm>
          <a:prstGeom prst="rect">
            <a:avLst/>
          </a:prstGeom>
          <a:solidFill>
            <a:srgbClr val="7030A0"/>
          </a:solidFill>
          <a:ln cap="flat" cmpd="sng" w="25400">
            <a:solidFill>
              <a:srgbClr val="7030A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3" name="Google Shape;72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3346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4" name="Google Shape;72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35750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5" name="Google Shape;72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35750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6" name="Google Shape;72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35750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7" name="Google Shape;72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3803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8" name="Google Shape;728;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3803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9" name="Google Shape;729;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3803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0" name="Google Shape;730;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4032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1" name="Google Shape;73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4032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2" name="Google Shape;73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4032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3" name="Google Shape;73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4260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4" name="Google Shape;73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4260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5" name="Google Shape;73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4260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6" name="Google Shape;73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4489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7" name="Google Shape;73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4489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8" name="Google Shape;738;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4489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9" name="Google Shape;739;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47180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0" name="Google Shape;740;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47180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1" name="Google Shape;74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47180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2" name="Google Shape;74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3117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3" name="Google Shape;74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3117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4" name="Google Shape;74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3117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5" name="Google Shape;74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0600" y="2889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6" name="Google Shape;74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2889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7" name="Google Shape;74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2889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8" name="Google Shape;748;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43000" y="2660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9" name="Google Shape;749;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0600" y="2660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0" name="Google Shape;750;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2660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1" name="Google Shape;75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6800" y="4946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2" name="Google Shape;75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4946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3" name="Google Shape;75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4946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4" name="Google Shape;75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6800" y="5175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5" name="Google Shape;75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5175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6" name="Google Shape;75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5175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7" name="Google Shape;75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6800" y="5403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8" name="Google Shape;758;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5403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9" name="Google Shape;759;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5403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0" name="Google Shape;760;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49466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1" name="Google Shape;76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1600" y="5403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2" name="Google Shape;76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9200" y="5403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3" name="Google Shape;76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0" y="5632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4" name="Google Shape;76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1600" y="5632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5" name="Google Shape;76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9200" y="5632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6" name="Google Shape;76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5175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7" name="Google Shape;76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6800" y="56324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8" name="Google Shape;768;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9200" y="51752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9" name="Google Shape;769;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 y="5403850"/>
            <a:ext cx="76200" cy="152400"/>
          </a:xfrm>
          <a:prstGeom prst="rect">
            <a:avLst/>
          </a:prstGeom>
          <a:solidFill>
            <a:srgbClr val="FFFF00"/>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0" name="Google Shape;770;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3956050"/>
            <a:ext cx="9144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Land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1" name="Google Shape;77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05000" y="6165850"/>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川</a:t>
            </a:r>
            <a:endParaRPr b="1" cap="none" i="0" strike="noStrike" sz="1400" u="none">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2" name="Google Shape;772;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71800" y="3803650"/>
            <a:ext cx="9144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Sea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3" name="Google Shape;773;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29000" y="76200"/>
            <a:ext cx="34290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7F7F7F"/>
                </a:solidFill>
                <a:uFillTx/>
                <a:latin typeface="Times New Roman"/>
                <a:ea typeface="Times New Roman"/>
                <a:cs typeface="Times New Roman"/>
                <a:sym typeface="Times New Roman"/>
              </a:rPr>
              <a:t>Breakwater: Kamaishi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4" name="Google Shape;77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62600" y="1978025"/>
            <a:ext cx="2819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984807"/>
                </a:solidFill>
                <a:uFillTx/>
                <a:latin typeface="Times New Roman"/>
                <a:ea typeface="Times New Roman"/>
                <a:cs typeface="Times New Roman"/>
                <a:sym typeface="Times New Roman"/>
              </a:rPr>
              <a:t>Seawall: Taro</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5" name="Google Shape;775;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05600" y="3883223"/>
            <a:ext cx="25908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00B050"/>
                </a:solidFill>
                <a:uFillTx/>
                <a:latin typeface="Times New Roman"/>
                <a:ea typeface="Times New Roman"/>
                <a:cs typeface="Times New Roman"/>
                <a:sym typeface="Times New Roman"/>
              </a:rPr>
              <a:t>Control forest: Rikuzenakata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6" name="Google Shape;776;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05600" y="76200"/>
            <a:ext cx="25146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7030A0"/>
                </a:solidFill>
                <a:uFillTx/>
                <a:latin typeface="Times New Roman"/>
                <a:ea typeface="Times New Roman"/>
                <a:cs typeface="Times New Roman"/>
                <a:sym typeface="Times New Roman"/>
              </a:rPr>
              <a:t>Water gate: Fudai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7" name="Google Shape;777;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8200" y="4111823"/>
            <a:ext cx="26670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E46C0A"/>
                </a:solidFill>
                <a:uFillTx/>
                <a:latin typeface="Times New Roman"/>
                <a:ea typeface="Times New Roman"/>
                <a:cs typeface="Times New Roman"/>
                <a:sym typeface="Times New Roman"/>
              </a:rPr>
              <a:t>Highland residence: Toni-hongo</a:t>
            </a:r>
            <a:endParaRPr b="1" cap="none" i="0" strike="noStrike" sz="1400" u="none">
              <a:solidFill>
                <a:srgbClr val="E46C0A"/>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8" name="Google Shape;778;p4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86400" y="2266950"/>
            <a:ext cx="2971800" cy="15430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9" name="Google Shape;779;p4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81800" y="381000"/>
            <a:ext cx="2286000" cy="153828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0" name="Google Shape;780;p4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315200" y="4217988"/>
            <a:ext cx="1752600" cy="256381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1" name="Google Shape;781;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2" name="Google Shape;782;p4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6800" y="4495800"/>
            <a:ext cx="2219325" cy="14795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Documents and Settings\Administrator\Desktop\z0321103.jpg" id="783" name="Google Shape;783;p4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00550" y="384674"/>
            <a:ext cx="2152650" cy="153461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4" name="Google Shape;784;p4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912" y="415388"/>
            <a:ext cx="4171950" cy="1158677"/>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Structural tsunami countermeasure </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8" name="Shape 78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9" name="Google Shape;789;p4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0" name="Google Shape;790;p4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 y="1066800"/>
            <a:ext cx="8686800" cy="5638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342900" lvl="0" marL="342900" rtl="0">
              <a:spcBef>
                <a:spcPts val="0"/>
              </a:spcBef>
              <a:spcAft>
                <a:spcPts val="0"/>
              </a:spcAft>
              <a:buClr>
                <a:srgbClr val="FF0000"/>
              </a:buClr>
              <a:buSzPts val="2800"/>
              <a:buChar char="•"/>
            </a:pPr>
            <a:r>
              <a:rPr lang="en-US" sz="2800">
                <a:solidFill>
                  <a:srgbClr val="FF0000"/>
                </a:solidFill>
                <a:uFillTx/>
              </a:rPr>
              <a:t>1896</a:t>
            </a:r>
            <a:r>
              <a:rPr lang="en-US" sz="2800">
                <a:uFillTx/>
              </a:rPr>
              <a:t> Meiji-Sanriku tsunami: by individual</a:t>
            </a:r>
            <a:endParaRPr>
              <a:uFillTx/>
            </a:endParaRPr>
          </a:p>
          <a:p>
            <a:pPr algn="l" indent="0" lvl="0" marL="0" rtl="0">
              <a:spcBef>
                <a:spcPts val="560"/>
              </a:spcBef>
              <a:spcAft>
                <a:spcPts val="0"/>
              </a:spcAft>
              <a:buClr>
                <a:schemeClr val="dk1"/>
              </a:buClr>
              <a:buSzPts val="2800"/>
              <a:buNone/>
            </a:pPr>
            <a:r>
              <a:rPr lang="en-US" sz="2800">
                <a:uFillTx/>
              </a:rPr>
              <a:t>      </a:t>
            </a:r>
            <a:r>
              <a:rPr lang="en-US" sz="2800">
                <a:solidFill>
                  <a:srgbClr val="0070C0"/>
                </a:solidFill>
                <a:uFillTx/>
              </a:rPr>
              <a:t>Moving high ground</a:t>
            </a:r>
            <a:endParaRPr>
              <a:uFillTx/>
            </a:endParaRPr>
          </a:p>
          <a:p>
            <a:pPr algn="l" indent="-342900" lvl="0" marL="342900" rtl="0">
              <a:spcBef>
                <a:spcPts val="560"/>
              </a:spcBef>
              <a:spcAft>
                <a:spcPts val="0"/>
              </a:spcAft>
              <a:buClr>
                <a:srgbClr val="FF0000"/>
              </a:buClr>
              <a:buSzPts val="2800"/>
              <a:buChar char="•"/>
            </a:pPr>
            <a:r>
              <a:rPr lang="en-US" sz="2800">
                <a:solidFill>
                  <a:srgbClr val="FF0000"/>
                </a:solidFill>
                <a:uFillTx/>
              </a:rPr>
              <a:t>1933</a:t>
            </a:r>
            <a:r>
              <a:rPr lang="en-US" sz="2800">
                <a:uFillTx/>
              </a:rPr>
              <a:t> Showa-Sanriku tsunami: by country and prefecture</a:t>
            </a:r>
            <a:endParaRPr>
              <a:uFillTx/>
            </a:endParaRPr>
          </a:p>
          <a:p>
            <a:pPr algn="l" indent="0" lvl="0" marL="0" rtl="0">
              <a:spcBef>
                <a:spcPts val="560"/>
              </a:spcBef>
              <a:spcAft>
                <a:spcPts val="0"/>
              </a:spcAft>
              <a:buClr>
                <a:srgbClr val="0070C0"/>
              </a:buClr>
              <a:buSzPts val="2800"/>
              <a:buNone/>
            </a:pPr>
            <a:r>
              <a:rPr lang="en-US" sz="2800">
                <a:solidFill>
                  <a:srgbClr val="0070C0"/>
                </a:solidFill>
                <a:uFillTx/>
              </a:rPr>
              <a:t>      Moving high ground + Seawall in some areas</a:t>
            </a:r>
            <a:endParaRPr>
              <a:uFillTx/>
            </a:endParaRPr>
          </a:p>
          <a:p>
            <a:pPr algn="l" indent="-342900" lvl="0" marL="342900" rtl="0">
              <a:spcBef>
                <a:spcPts val="560"/>
              </a:spcBef>
              <a:spcAft>
                <a:spcPts val="0"/>
              </a:spcAft>
              <a:buClr>
                <a:srgbClr val="FF0000"/>
              </a:buClr>
              <a:buSzPts val="2800"/>
              <a:buFont typeface="Arial"/>
              <a:buChar char="•"/>
            </a:pPr>
            <a:r>
              <a:rPr lang="en-US" sz="2800">
                <a:solidFill>
                  <a:srgbClr val="FF0000"/>
                </a:solidFill>
                <a:uFillTx/>
              </a:rPr>
              <a:t>1960 </a:t>
            </a:r>
            <a:r>
              <a:rPr lang="en-US" sz="2800">
                <a:uFillTx/>
              </a:rPr>
              <a:t>Chile tsunami: Structural measures</a:t>
            </a:r>
            <a:endParaRPr>
              <a:uFillTx/>
            </a:endParaRPr>
          </a:p>
          <a:p>
            <a:pPr algn="l" indent="0" lvl="0" marL="0" rtl="0">
              <a:spcBef>
                <a:spcPts val="560"/>
              </a:spcBef>
              <a:spcAft>
                <a:spcPts val="0"/>
              </a:spcAft>
              <a:buClr>
                <a:schemeClr val="dk1"/>
              </a:buClr>
              <a:buSzPts val="2800"/>
              <a:buNone/>
            </a:pPr>
            <a:r>
              <a:rPr lang="en-US" sz="2800">
                <a:uFillTx/>
              </a:rPr>
              <a:t>      </a:t>
            </a:r>
            <a:r>
              <a:rPr lang="en-US" sz="2800">
                <a:solidFill>
                  <a:srgbClr val="0070C0"/>
                </a:solidFill>
                <a:uFillTx/>
              </a:rPr>
              <a:t>Seawalls, breakwaters and tsunami gates</a:t>
            </a:r>
            <a:endParaRPr>
              <a:uFillTx/>
            </a:endParaRPr>
          </a:p>
          <a:p>
            <a:pPr algn="l" indent="-342900" lvl="0" marL="342900" rtl="0">
              <a:spcBef>
                <a:spcPts val="560"/>
              </a:spcBef>
              <a:spcAft>
                <a:spcPts val="0"/>
              </a:spcAft>
              <a:buClr>
                <a:srgbClr val="FF0000"/>
              </a:buClr>
              <a:buSzPts val="2800"/>
              <a:buFont typeface="Arial"/>
              <a:buChar char="•"/>
            </a:pPr>
            <a:r>
              <a:rPr lang="en-US" sz="2800">
                <a:solidFill>
                  <a:srgbClr val="FF0000"/>
                </a:solidFill>
                <a:uFillTx/>
              </a:rPr>
              <a:t>1993</a:t>
            </a:r>
            <a:r>
              <a:rPr lang="en-US" sz="2800">
                <a:uFillTx/>
              </a:rPr>
              <a:t> Okushiri tsunami:</a:t>
            </a:r>
            <a:endParaRPr>
              <a:uFillTx/>
            </a:endParaRPr>
          </a:p>
          <a:p>
            <a:pPr algn="l" indent="0" lvl="0" marL="0" rtl="0">
              <a:spcBef>
                <a:spcPts val="560"/>
              </a:spcBef>
              <a:spcAft>
                <a:spcPts val="0"/>
              </a:spcAft>
              <a:buClr>
                <a:srgbClr val="0070C0"/>
              </a:buClr>
              <a:buSzPts val="2800"/>
              <a:buNone/>
            </a:pPr>
            <a:r>
              <a:rPr lang="en-US" sz="2800">
                <a:solidFill>
                  <a:srgbClr val="0070C0"/>
                </a:solidFill>
                <a:uFillTx/>
              </a:rPr>
              <a:t>      Structural measures, town planning and combination </a:t>
            </a:r>
            <a:r>
              <a:rPr lang="en-US" sz="2800">
                <a:uFillTx/>
              </a:rPr>
              <a:t>with soft measures</a:t>
            </a:r>
            <a:endParaRPr>
              <a:uFillTx/>
            </a:endParaRPr>
          </a:p>
          <a:p>
            <a:pPr algn="l" indent="-342900" lvl="0" marL="342900" rtl="0">
              <a:spcBef>
                <a:spcPts val="560"/>
              </a:spcBef>
              <a:spcAft>
                <a:spcPts val="0"/>
              </a:spcAft>
              <a:buClr>
                <a:srgbClr val="FF0000"/>
              </a:buClr>
              <a:buSzPts val="2800"/>
              <a:buFont typeface="Arial"/>
              <a:buChar char="•"/>
            </a:pPr>
            <a:r>
              <a:rPr lang="en-US" sz="2800">
                <a:solidFill>
                  <a:srgbClr val="FF0000"/>
                </a:solidFill>
                <a:uFillTx/>
              </a:rPr>
              <a:t>2011</a:t>
            </a:r>
            <a:r>
              <a:rPr lang="en-US" sz="2800">
                <a:uFillTx/>
              </a:rPr>
              <a:t> Great East Japan tsunami: </a:t>
            </a:r>
            <a:endParaRPr>
              <a:uFillTx/>
            </a:endParaRPr>
          </a:p>
          <a:p>
            <a:pPr algn="l" indent="0" lvl="0" marL="0" rtl="0">
              <a:spcBef>
                <a:spcPts val="560"/>
              </a:spcBef>
              <a:spcAft>
                <a:spcPts val="0"/>
              </a:spcAft>
              <a:buClr>
                <a:schemeClr val="dk1"/>
              </a:buClr>
              <a:buSzPts val="2800"/>
              <a:buNone/>
            </a:pPr>
            <a:r>
              <a:rPr lang="en-US" sz="2800">
                <a:uFillTx/>
              </a:rPr>
              <a:t>      </a:t>
            </a:r>
            <a:r>
              <a:rPr lang="en-US" sz="2800">
                <a:solidFill>
                  <a:srgbClr val="0070C0"/>
                </a:solidFill>
                <a:uFillTx/>
              </a:rPr>
              <a:t>Prevention</a:t>
            </a:r>
            <a:r>
              <a:rPr lang="en-US" sz="2800">
                <a:uFillTx/>
              </a:rPr>
              <a:t> 🡪 </a:t>
            </a:r>
            <a:r>
              <a:rPr lang="en-US" sz="2800">
                <a:solidFill>
                  <a:srgbClr val="00B050"/>
                </a:solidFill>
                <a:uFillTx/>
              </a:rPr>
              <a:t>Reduction</a:t>
            </a:r>
            <a:endParaRPr sz="2800">
              <a:solidFill>
                <a:srgbClr val="00B050"/>
              </a:solidFill>
              <a:uFillTx/>
            </a:endParaRPr>
          </a:p>
          <a:p>
            <a:pPr algn="l" indent="0" lvl="0" marL="0" rtl="0">
              <a:spcBef>
                <a:spcPts val="560"/>
              </a:spcBef>
              <a:spcAft>
                <a:spcPts val="0"/>
              </a:spcAft>
              <a:buClr>
                <a:schemeClr val="dk1"/>
              </a:buClr>
              <a:buSzPts val="2800"/>
              <a:buNone/>
            </a:pPr>
            <a:r>
              <a:rPr lang="en-US" sz="2800">
                <a:uFillTx/>
              </a:rPr>
              <a:t>      </a:t>
            </a:r>
            <a:endParaRPr>
              <a:uFillTx/>
            </a:endParaRPr>
          </a:p>
          <a:p>
            <a:pPr algn="l" indent="0" lvl="0" marL="0" rtl="0">
              <a:spcBef>
                <a:spcPts val="560"/>
              </a:spcBef>
              <a:spcAft>
                <a:spcPts val="0"/>
              </a:spcAft>
              <a:buClr>
                <a:schemeClr val="dk1"/>
              </a:buClr>
              <a:buSzPts val="2800"/>
              <a:buNone/>
            </a:pPr>
            <a:r>
              <a:rPr>
                <a:uFillTx/>
              </a:rPr>
              <a:t/>
            </a:r>
            <a:endParaRPr sz="28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1" name="Google Shape;791;p4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Tsunami countermeasures in Japan</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5" name="Shape 79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6" name="Google Shape;796;p4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42495" y="152400"/>
            <a:ext cx="5863389" cy="32766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7" name="Google Shape;797;p4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3446" y="3581400"/>
            <a:ext cx="6020554" cy="32004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8" name="Google Shape;798;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954" y="161926"/>
            <a:ext cx="3047246" cy="12345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400">
                <a:solidFill>
                  <a:schemeClr val="lt1"/>
                </a:solidFill>
                <a:uFillTx/>
                <a:latin typeface="Times New Roman"/>
                <a:ea typeface="Times New Roman"/>
                <a:cs typeface="Times New Roman"/>
                <a:sym typeface="Times New Roman"/>
              </a:rPr>
              <a:t>The 2011 tsunami: </a:t>
            </a:r>
            <a:endParaRPr>
              <a:uFillTx/>
            </a:endParaRPr>
          </a:p>
          <a:p>
            <a:pPr algn="ctr" indent="0" lvl="0" marL="0" marR="0" rtl="0">
              <a:spcBef>
                <a:spcPts val="0"/>
              </a:spcBef>
              <a:spcAft>
                <a:spcPts val="0"/>
              </a:spcAft>
              <a:buNone/>
            </a:pPr>
            <a:r>
              <a:rPr lang="en-US" sz="2400">
                <a:solidFill>
                  <a:schemeClr val="lt1"/>
                </a:solidFill>
                <a:uFillTx/>
                <a:latin typeface="Times New Roman"/>
                <a:ea typeface="Times New Roman"/>
                <a:cs typeface="Times New Roman"/>
                <a:sym typeface="Times New Roman"/>
              </a:rPr>
              <a:t>Large different in tsunami hazard map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9" name="Google Shape;799;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99846" y="5224046"/>
            <a:ext cx="1066800" cy="338554"/>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Sendai</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0" name="Google Shape;800;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543046" y="4172783"/>
            <a:ext cx="1295400" cy="338554"/>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Ishinomaki</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1" name="Google Shape;801;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99846" y="228600"/>
            <a:ext cx="1066800" cy="338554"/>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Taro</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2" name="Google Shape;802;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28646" y="228600"/>
            <a:ext cx="1066800" cy="338554"/>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Ofunato</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3" name="Google Shape;803;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396425"/>
            <a:ext cx="3261562" cy="584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600">
                <a:solidFill>
                  <a:srgbClr val="FF0000"/>
                </a:solidFill>
                <a:uFillTx/>
                <a:latin typeface="Times New Roman"/>
                <a:ea typeface="Times New Roman"/>
                <a:cs typeface="Times New Roman"/>
                <a:sym typeface="Times New Roman"/>
              </a:rPr>
              <a:t>Red: 2011 tsunami inundation area</a:t>
            </a:r>
            <a:endParaRPr>
              <a:uFillTx/>
            </a:endParaRPr>
          </a:p>
          <a:p>
            <a:pPr algn="l" indent="0" lvl="0" marL="0" marR="0" rtl="0">
              <a:spcBef>
                <a:spcPts val="0"/>
              </a:spcBef>
              <a:spcAft>
                <a:spcPts val="0"/>
              </a:spcAft>
              <a:buNone/>
            </a:pPr>
            <a:r>
              <a:rPr b="1" lang="en-US" sz="1600">
                <a:solidFill>
                  <a:srgbClr val="17365D"/>
                </a:solidFill>
                <a:uFillTx/>
                <a:latin typeface="Times New Roman"/>
                <a:ea typeface="Times New Roman"/>
                <a:cs typeface="Times New Roman"/>
                <a:sym typeface="Times New Roman"/>
              </a:rPr>
              <a:t>Blue: Predicted inundation area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4" name="Google Shape;804;p4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9925" y="651192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5" name="Google Shape;805;p4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2019524"/>
            <a:ext cx="2438400" cy="4773142"/>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6" name="Google Shape;806;p4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533400" y="5638800"/>
            <a:ext cx="2609095" cy="2286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7" name="Google Shape;807;p4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1143000" y="4800600"/>
            <a:ext cx="4800600" cy="592724"/>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8" name="Google Shape;808;p4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1837947" y="2514600"/>
            <a:ext cx="4639053" cy="13716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9" name="Google Shape;809;p4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2362200" y="2209800"/>
            <a:ext cx="780295" cy="152400"/>
          </a:xfrm>
          <a:prstGeom prst="straightConnector1">
            <a:avLst/>
          </a:prstGeom>
          <a:noFill/>
          <a:ln cap="flat" cmpd="sng" w="25400">
            <a:solidFill>
              <a:srgbClr val="FF0000"/>
            </a:solidFill>
            <a:prstDash val="solid"/>
            <a:round/>
            <a:headEnd len="sm" type="none" w="sm"/>
            <a:tailEnd len="med" type="stealth" w="med"/>
          </a:ln>
        </p:spPr>
      </p:cxn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3" name="Shape 81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4" name="Google Shape;814;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76200"/>
            <a:ext cx="8991600" cy="7620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800">
                <a:solidFill>
                  <a:schemeClr val="lt1"/>
                </a:solidFill>
                <a:uFillTx/>
                <a:latin typeface="Times New Roman"/>
                <a:ea typeface="Times New Roman"/>
                <a:cs typeface="Times New Roman"/>
                <a:sym typeface="Times New Roman"/>
              </a:rPr>
              <a:t>Questionnaire survey related to tsunami evacuation (1)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5" name="Google Shape;815;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 y="877887"/>
            <a:ext cx="8763000" cy="224631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By Cabinet Office, Fire Agency and Japan Meteorological Agency</a:t>
            </a:r>
            <a:endParaRPr>
              <a:uFillTx/>
            </a:endParaRPr>
          </a:p>
          <a:p>
            <a:pPr algn="just" indent="-88900" lvl="0" marL="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Total answers: 870 (Iwate = 391, Miyagi = 385 and Fukushima = 94), period: During July 2011</a:t>
            </a:r>
            <a:endParaRPr>
              <a:uFillTx/>
            </a:endParaRPr>
          </a:p>
          <a:p>
            <a:pPr algn="just" indent="-88900" lvl="0" marL="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A: Soon evacuated (57%), B: Evacuated after some actions (31%), C: Tsunami came during doing some actions (11%) and D: Did not evacuated (they were already in high ground) (1%)</a:t>
            </a:r>
            <a:endParaRPr>
              <a:uFillTx/>
            </a:endParaRPr>
          </a:p>
          <a:p>
            <a:pPr algn="just" indent="-88900" lvl="0" marL="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[A+B] </a:t>
            </a:r>
            <a:r>
              <a:rPr lang="en-US" sz="1400">
                <a:solidFill>
                  <a:srgbClr val="FF0000"/>
                </a:solidFill>
                <a:uFillTx/>
                <a:latin typeface="Times New Roman"/>
                <a:ea typeface="Times New Roman"/>
                <a:cs typeface="Times New Roman"/>
                <a:sym typeface="Times New Roman"/>
              </a:rPr>
              <a:t>Main reasons for starting evacuation: large shaking (48%)</a:t>
            </a:r>
            <a:r>
              <a:rPr lang="en-US" sz="1400">
                <a:solidFill>
                  <a:schemeClr val="dk1"/>
                </a:solidFill>
                <a:uFillTx/>
                <a:latin typeface="Times New Roman"/>
                <a:ea typeface="Times New Roman"/>
                <a:cs typeface="Times New Roman"/>
                <a:sym typeface="Times New Roman"/>
              </a:rPr>
              <a:t>, were asked to evacuate by family or surrounding people (20%) and surrounding people start their evacuation (15%)</a:t>
            </a:r>
            <a:endParaRPr>
              <a:uFillTx/>
            </a:endParaRPr>
          </a:p>
          <a:p>
            <a:pPr algn="just"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      🡪 Less amount of calling out for evacuation</a:t>
            </a:r>
            <a:endParaRPr>
              <a:uFillTx/>
            </a:endParaRPr>
          </a:p>
          <a:p>
            <a:pPr algn="just" indent="-88900" lvl="0" marL="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[B+C] </a:t>
            </a:r>
            <a:r>
              <a:rPr lang="en-US" sz="1400">
                <a:solidFill>
                  <a:srgbClr val="FF0000"/>
                </a:solidFill>
                <a:uFillTx/>
                <a:latin typeface="Times New Roman"/>
                <a:ea typeface="Times New Roman"/>
                <a:cs typeface="Times New Roman"/>
                <a:sym typeface="Times New Roman"/>
              </a:rPr>
              <a:t>Why they did not evacuated as soon as possible: Went back home (22%), looking for family or picking up family (21%)</a:t>
            </a:r>
            <a:r>
              <a:rPr lang="en-US" sz="1400">
                <a:solidFill>
                  <a:schemeClr val="dk1"/>
                </a:solidFill>
                <a:uFillTx/>
                <a:latin typeface="Times New Roman"/>
                <a:ea typeface="Times New Roman"/>
                <a:cs typeface="Times New Roman"/>
                <a:sym typeface="Times New Roman"/>
              </a:rPr>
              <a:t>, tsunami did not come in the past (11%) and did not think about tsunami coming (9%)</a:t>
            </a:r>
            <a:endParaRPr>
              <a:uFillTx/>
            </a:endParaRPr>
          </a:p>
          <a:p>
            <a:pPr algn="just"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     🡪 Have to reduce the amount of people going back home or seeking family</a:t>
            </a:r>
            <a:endParaRPr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6" name="Google Shape;816;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8600" y="3048000"/>
            <a:ext cx="8763000" cy="9540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Condition of evacuation shelter</a:t>
            </a:r>
            <a:endParaRPr>
              <a:uFillTx/>
            </a:endParaRPr>
          </a:p>
          <a:p>
            <a:pPr algn="l" indent="-285750" lvl="0" marL="28575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C has the highest ratio of people who were inside the inundation area (38%)</a:t>
            </a:r>
            <a:endParaRPr>
              <a:uFillTx/>
            </a:endParaRPr>
          </a:p>
          <a:p>
            <a:pPr algn="l" indent="-285750" lvl="0" marL="28575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A and B are both mostly evacuated to designated evacuation shelters but C is large on the highest floor of the same building</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7" name="Google Shape;817;p4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9200" y="3886200"/>
            <a:ext cx="7632700" cy="2928938"/>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8" name="Google Shape;818;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9" name="Google Shape;819;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172200"/>
            <a:ext cx="2133600" cy="646331"/>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rgbClr val="0070C0"/>
                </a:solidFill>
                <a:uFillTx/>
                <a:latin typeface="Times New Roman"/>
                <a:ea typeface="Times New Roman"/>
                <a:cs typeface="Times New Roman"/>
                <a:sym typeface="Times New Roman"/>
              </a:rPr>
              <a:t>Blue = outside inundation area</a:t>
            </a:r>
            <a:endParaRPr>
              <a:uFillTx/>
            </a:endParaRPr>
          </a:p>
          <a:p>
            <a:pPr algn="l" indent="0" lvl="0" marL="0" marR="0" rtl="0">
              <a:spcBef>
                <a:spcPts val="0"/>
              </a:spcBef>
              <a:spcAft>
                <a:spcPts val="0"/>
              </a:spcAft>
              <a:buNone/>
            </a:pPr>
            <a:r>
              <a:rPr lang="en-US" sz="1200">
                <a:solidFill>
                  <a:srgbClr val="FF0000"/>
                </a:solidFill>
                <a:uFillTx/>
                <a:latin typeface="Times New Roman"/>
                <a:ea typeface="Times New Roman"/>
                <a:cs typeface="Times New Roman"/>
                <a:sym typeface="Times New Roman"/>
              </a:rPr>
              <a:t>Red = inside inundation area</a:t>
            </a:r>
            <a:endParaRPr>
              <a:uFillTx/>
            </a:endParaRPr>
          </a:p>
          <a:p>
            <a:pPr algn="l" indent="0" lvl="0" marL="0" marR="0" rtl="0">
              <a:spcBef>
                <a:spcPts val="0"/>
              </a:spcBef>
              <a:spcAft>
                <a:spcPts val="0"/>
              </a:spcAft>
              <a:buNone/>
            </a:pPr>
            <a:r>
              <a:rPr lang="en-US" sz="1200">
                <a:solidFill>
                  <a:srgbClr val="00B050"/>
                </a:solidFill>
                <a:uFillTx/>
                <a:latin typeface="Times New Roman"/>
                <a:ea typeface="Times New Roman"/>
                <a:cs typeface="Times New Roman"/>
                <a:sym typeface="Times New Roman"/>
              </a:rPr>
              <a:t>Green = could not identify</a:t>
            </a:r>
            <a:endParaRPr sz="1200">
              <a:solidFill>
                <a:srgbClr val="00B05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0" name="Google Shape;820;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28800" y="4108450"/>
            <a:ext cx="1066800" cy="1454150"/>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1" name="Google Shape;821;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9800" y="5749925"/>
            <a:ext cx="914400" cy="498475"/>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2" name="Google Shape;822;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86400" y="5943600"/>
            <a:ext cx="1600200" cy="498475"/>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3" name="Google Shape;823;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17481" y="866001"/>
            <a:ext cx="2474119" cy="27699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200">
                <a:solidFill>
                  <a:schemeClr val="dk1"/>
                </a:solidFill>
                <a:uFillTx/>
                <a:latin typeface="Times New Roman"/>
                <a:ea typeface="Times New Roman"/>
                <a:cs typeface="Times New Roman"/>
                <a:sym typeface="Times New Roman"/>
              </a:rPr>
              <a:t>Source: Cabinet office of Japan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4" name="Google Shape;824;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406205"/>
            <a:ext cx="1219200" cy="1384995"/>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chemeClr val="dk1"/>
                </a:solidFill>
                <a:uFillTx/>
                <a:latin typeface="Times New Roman"/>
                <a:ea typeface="Times New Roman"/>
                <a:cs typeface="Times New Roman"/>
                <a:sym typeface="Times New Roman"/>
              </a:rPr>
              <a:t>A: Soon evacuated</a:t>
            </a:r>
            <a:endParaRPr>
              <a:uFillTx/>
            </a:endParaRPr>
          </a:p>
          <a:p>
            <a:pPr algn="l" indent="0" lvl="0" marL="0" marR="0" rtl="0">
              <a:spcBef>
                <a:spcPts val="0"/>
              </a:spcBef>
              <a:spcAft>
                <a:spcPts val="0"/>
              </a:spcAft>
              <a:buNone/>
            </a:pPr>
            <a:r>
              <a:rPr lang="en-US" sz="1200">
                <a:solidFill>
                  <a:schemeClr val="dk1"/>
                </a:solidFill>
                <a:uFillTx/>
                <a:latin typeface="Times New Roman"/>
                <a:ea typeface="Times New Roman"/>
                <a:cs typeface="Times New Roman"/>
                <a:sym typeface="Times New Roman"/>
              </a:rPr>
              <a:t>B: Evacuated after something done</a:t>
            </a:r>
            <a:endParaRPr>
              <a:uFillTx/>
            </a:endParaRPr>
          </a:p>
          <a:p>
            <a:pPr algn="l" indent="0" lvl="0" marL="0" marR="0" rtl="0">
              <a:spcBef>
                <a:spcPts val="0"/>
              </a:spcBef>
              <a:spcAft>
                <a:spcPts val="0"/>
              </a:spcAft>
              <a:buNone/>
            </a:pPr>
            <a:r>
              <a:rPr lang="en-US" sz="1200">
                <a:solidFill>
                  <a:schemeClr val="dk1"/>
                </a:solidFill>
                <a:uFillTx/>
                <a:latin typeface="Times New Roman"/>
                <a:ea typeface="Times New Roman"/>
                <a:cs typeface="Times New Roman"/>
                <a:sym typeface="Times New Roman"/>
              </a:rPr>
              <a:t>C: Last minute evacuated</a:t>
            </a:r>
            <a:endParaRPr sz="12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5" name="Google Shape;825;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57600" y="3886200"/>
            <a:ext cx="5410200" cy="2308324"/>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Evacuation method</a:t>
            </a:r>
            <a:endParaRPr>
              <a:uFillTx/>
            </a:endParaRPr>
          </a:p>
          <a:p>
            <a:pPr algn="just" indent="-285750" lvl="0" marL="285750" marR="0" rtl="0">
              <a:spcBef>
                <a:spcPts val="0"/>
              </a:spcBef>
              <a:spcAft>
                <a:spcPts val="0"/>
              </a:spcAft>
              <a:buClr>
                <a:schemeClr val="dk1"/>
              </a:buClr>
              <a:buSzPts val="1600"/>
              <a:buFont typeface="Times New Roman"/>
              <a:buChar char="-"/>
            </a:pPr>
            <a:r>
              <a:rPr lang="en-US" sz="1600">
                <a:solidFill>
                  <a:schemeClr val="dk1"/>
                </a:solidFill>
                <a:uFillTx/>
                <a:latin typeface="Times New Roman"/>
                <a:ea typeface="Times New Roman"/>
                <a:cs typeface="Times New Roman"/>
                <a:sym typeface="Times New Roman"/>
              </a:rPr>
              <a:t>In general, about </a:t>
            </a:r>
            <a:r>
              <a:rPr lang="en-US" sz="1600">
                <a:solidFill>
                  <a:srgbClr val="FF0000"/>
                </a:solidFill>
                <a:uFillTx/>
                <a:latin typeface="Times New Roman"/>
                <a:ea typeface="Times New Roman"/>
                <a:cs typeface="Times New Roman"/>
                <a:sym typeface="Times New Roman"/>
              </a:rPr>
              <a:t>57% of people evacuated using car</a:t>
            </a:r>
            <a:r>
              <a:rPr lang="en-US" sz="1600">
                <a:solidFill>
                  <a:schemeClr val="dk1"/>
                </a:solidFill>
                <a:uFillTx/>
                <a:latin typeface="Times New Roman"/>
                <a:ea typeface="Times New Roman"/>
                <a:cs typeface="Times New Roman"/>
                <a:sym typeface="Times New Roman"/>
              </a:rPr>
              <a:t>.</a:t>
            </a:r>
            <a:endParaRPr>
              <a:uFillTx/>
            </a:endParaRPr>
          </a:p>
          <a:p>
            <a:pPr algn="just" indent="-285750" lvl="0" marL="285750" marR="0" rtl="0">
              <a:spcBef>
                <a:spcPts val="0"/>
              </a:spcBef>
              <a:spcAft>
                <a:spcPts val="0"/>
              </a:spcAft>
              <a:buClr>
                <a:srgbClr val="FF0000"/>
              </a:buClr>
              <a:buSzPts val="1600"/>
              <a:buFont typeface="Times New Roman"/>
              <a:buChar char="-"/>
            </a:pPr>
            <a:r>
              <a:rPr lang="en-US" sz="1600">
                <a:solidFill>
                  <a:srgbClr val="FF0000"/>
                </a:solidFill>
                <a:uFillTx/>
                <a:latin typeface="Times New Roman"/>
                <a:ea typeface="Times New Roman"/>
                <a:cs typeface="Times New Roman"/>
                <a:sym typeface="Times New Roman"/>
              </a:rPr>
              <a:t>Reason for using car</a:t>
            </a:r>
            <a:r>
              <a:rPr lang="en-US" sz="1600">
                <a:solidFill>
                  <a:schemeClr val="dk1"/>
                </a:solidFill>
                <a:uFillTx/>
                <a:latin typeface="Times New Roman"/>
                <a:ea typeface="Times New Roman"/>
                <a:cs typeface="Times New Roman"/>
                <a:sym typeface="Times New Roman"/>
              </a:rPr>
              <a:t>: Not enough time without using car (34%), wanted to evacuate together with family (32%), far from safe place (20%)</a:t>
            </a:r>
            <a:endParaRPr>
              <a:uFillTx/>
            </a:endParaRPr>
          </a:p>
          <a:p>
            <a:pPr algn="just" indent="-285750" lvl="0" marL="285750" marR="0" rtl="0">
              <a:spcBef>
                <a:spcPts val="0"/>
              </a:spcBef>
              <a:spcAft>
                <a:spcPts val="0"/>
              </a:spcAft>
              <a:buClr>
                <a:srgbClr val="FF0000"/>
              </a:buClr>
              <a:buSzPts val="1600"/>
              <a:buFont typeface="Times New Roman"/>
              <a:buChar char="-"/>
            </a:pPr>
            <a:r>
              <a:rPr lang="en-US" sz="1600">
                <a:solidFill>
                  <a:srgbClr val="FF0000"/>
                </a:solidFill>
                <a:uFillTx/>
                <a:latin typeface="Times New Roman"/>
                <a:ea typeface="Times New Roman"/>
                <a:cs typeface="Times New Roman"/>
                <a:sym typeface="Times New Roman"/>
              </a:rPr>
              <a:t>About 34% of them were trapped in the serious traffic.</a:t>
            </a:r>
            <a:endParaRPr>
              <a:uFillTx/>
            </a:endParaRPr>
          </a:p>
          <a:p>
            <a:pPr algn="just" indent="-285750" lvl="0" marL="285750" marR="0" rtl="0">
              <a:spcBef>
                <a:spcPts val="0"/>
              </a:spcBef>
              <a:spcAft>
                <a:spcPts val="0"/>
              </a:spcAft>
              <a:buClr>
                <a:schemeClr val="dk1"/>
              </a:buClr>
              <a:buSzPts val="1600"/>
              <a:buFont typeface="Times New Roman"/>
              <a:buChar char="-"/>
            </a:pPr>
            <a:r>
              <a:rPr lang="en-US" sz="1600">
                <a:solidFill>
                  <a:schemeClr val="dk1"/>
                </a:solidFill>
                <a:uFillTx/>
                <a:latin typeface="Times New Roman"/>
                <a:ea typeface="Times New Roman"/>
                <a:cs typeface="Times New Roman"/>
                <a:sym typeface="Times New Roman"/>
              </a:rPr>
              <a:t>In general, limit distance for evacuation by </a:t>
            </a:r>
            <a:r>
              <a:rPr lang="en-US" sz="1600">
                <a:solidFill>
                  <a:srgbClr val="FF0000"/>
                </a:solidFill>
                <a:uFillTx/>
                <a:latin typeface="Times New Roman"/>
                <a:ea typeface="Times New Roman"/>
                <a:cs typeface="Times New Roman"/>
                <a:sym typeface="Times New Roman"/>
              </a:rPr>
              <a:t>walking was about 500 m and by car was 2 km</a:t>
            </a:r>
            <a:r>
              <a:rPr lang="en-US" sz="1600">
                <a:solidFill>
                  <a:schemeClr val="dk1"/>
                </a:solidFill>
                <a:uFillTx/>
                <a:latin typeface="Times New Roman"/>
                <a:ea typeface="Times New Roman"/>
                <a:cs typeface="Times New Roman"/>
                <a:sym typeface="Times New Roman"/>
              </a:rPr>
              <a:t>.</a:t>
            </a:r>
            <a:endParaRPr>
              <a:uFillTx/>
            </a:endParaRPr>
          </a:p>
          <a:p>
            <a:pPr algn="just" indent="-184150" lvl="0" marL="285750" marR="0" rtl="0">
              <a:spcBef>
                <a:spcPts val="0"/>
              </a:spcBef>
              <a:spcAft>
                <a:spcPts val="0"/>
              </a:spcAft>
              <a:buClr>
                <a:schemeClr val="dk1"/>
              </a:buClr>
              <a:buSzPts val="1600"/>
              <a:buFont typeface="Arial"/>
              <a:buNone/>
            </a:pPr>
            <a:r>
              <a:rPr>
                <a:uFillTx/>
              </a:rPr>
              <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6" name="Google Shape;826;p4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81401" y="5943600"/>
            <a:ext cx="5270500" cy="1077218"/>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Tsunami hazard map</a:t>
            </a:r>
            <a:endParaRPr>
              <a:uFillTx/>
            </a:endParaRPr>
          </a:p>
          <a:p>
            <a:pPr algn="just" indent="-285750" lvl="0" marL="285750" marR="0" rtl="0">
              <a:spcBef>
                <a:spcPts val="0"/>
              </a:spcBef>
              <a:spcAft>
                <a:spcPts val="0"/>
              </a:spcAft>
              <a:buClr>
                <a:schemeClr val="dk1"/>
              </a:buClr>
              <a:buSzPts val="1600"/>
              <a:buFont typeface="Times New Roman"/>
              <a:buChar char="-"/>
            </a:pPr>
            <a:r>
              <a:rPr lang="en-US" sz="1600">
                <a:solidFill>
                  <a:schemeClr val="dk1"/>
                </a:solidFill>
                <a:uFillTx/>
                <a:latin typeface="Times New Roman"/>
                <a:ea typeface="Times New Roman"/>
                <a:cs typeface="Times New Roman"/>
                <a:sym typeface="Times New Roman"/>
              </a:rPr>
              <a:t>Number of people who had seen tsunami hazard map or had hazard map in their house was </a:t>
            </a:r>
            <a:r>
              <a:rPr lang="en-US" sz="1600">
                <a:solidFill>
                  <a:srgbClr val="FF0000"/>
                </a:solidFill>
                <a:uFillTx/>
                <a:latin typeface="Times New Roman"/>
                <a:ea typeface="Times New Roman"/>
                <a:cs typeface="Times New Roman"/>
                <a:sym typeface="Times New Roman"/>
              </a:rPr>
              <a:t>less than 20%</a:t>
            </a:r>
            <a:endParaRPr>
              <a:uFillTx/>
            </a:endParaRPr>
          </a:p>
          <a:p>
            <a:pPr algn="just" indent="-184150" lvl="0" marL="285750" marR="0" rtl="0">
              <a:spcBef>
                <a:spcPts val="0"/>
              </a:spcBef>
              <a:spcAft>
                <a:spcPts val="0"/>
              </a:spcAft>
              <a:buClr>
                <a:schemeClr val="dk1"/>
              </a:buClr>
              <a:buSzPts val="1600"/>
              <a:buFont typeface="Arial"/>
              <a:buNone/>
            </a:pPr>
            <a:r>
              <a:rPr>
                <a:uFillTx/>
              </a:rPr>
              <a:t/>
            </a:r>
            <a:endParaRPr sz="1600">
              <a:solidFill>
                <a:srgbClr val="FF0000"/>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0" name="Shape 83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1" name="Google Shape;831;p4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91350" y="648970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2" name="Google Shape;832;p4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76200"/>
            <a:ext cx="8991600" cy="7620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800">
                <a:solidFill>
                  <a:schemeClr val="lt1"/>
                </a:solidFill>
                <a:uFillTx/>
                <a:latin typeface="Times New Roman"/>
                <a:ea typeface="Times New Roman"/>
                <a:cs typeface="Times New Roman"/>
                <a:sym typeface="Times New Roman"/>
              </a:rPr>
              <a:t>Questionnaire survey related to tsunami evacuation (2)</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3" name="Google Shape;833;p4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125220"/>
            <a:ext cx="8839200" cy="50165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By Weathernews</a:t>
            </a:r>
            <a:endParaRPr b="1" sz="1600">
              <a:solidFill>
                <a:schemeClr val="dk1"/>
              </a:solidFill>
              <a:uFillTx/>
              <a:latin typeface="Times New Roman"/>
              <a:ea typeface="Times New Roman"/>
              <a:cs typeface="Times New Roman"/>
              <a:sym typeface="Times New Roman"/>
            </a:endParaRPr>
          </a:p>
          <a:p>
            <a:pPr algn="just" indent="-285750" lvl="0" marL="285750" marR="0" rtl="0">
              <a:spcBef>
                <a:spcPts val="0"/>
              </a:spcBef>
              <a:spcAft>
                <a:spcPts val="0"/>
              </a:spcAft>
              <a:buClr>
                <a:schemeClr val="dk1"/>
              </a:buClr>
              <a:buSzPts val="1600"/>
              <a:buFont typeface="Times New Roman"/>
              <a:buChar char="-"/>
            </a:pPr>
            <a:r>
              <a:rPr lang="en-US" sz="1600">
                <a:solidFill>
                  <a:schemeClr val="dk1"/>
                </a:solidFill>
                <a:uFillTx/>
                <a:latin typeface="Times New Roman"/>
                <a:ea typeface="Times New Roman"/>
                <a:cs typeface="Times New Roman"/>
                <a:sym typeface="Times New Roman"/>
              </a:rPr>
              <a:t>Target area: Hokkaido, Aomori, Iwate, Miyagi, Fukushima, Ibaraki and Chiba</a:t>
            </a:r>
            <a:endParaRPr>
              <a:uFillTx/>
            </a:endParaRPr>
          </a:p>
          <a:p>
            <a:pPr algn="just" indent="-285750" lvl="0" marL="285750" marR="0" rtl="0">
              <a:spcBef>
                <a:spcPts val="0"/>
              </a:spcBef>
              <a:spcAft>
                <a:spcPts val="0"/>
              </a:spcAft>
              <a:buClr>
                <a:schemeClr val="dk1"/>
              </a:buClr>
              <a:buSzPts val="1600"/>
              <a:buFont typeface="Times New Roman"/>
              <a:buChar char="-"/>
            </a:pPr>
            <a:r>
              <a:rPr lang="en-US" sz="1600">
                <a:solidFill>
                  <a:schemeClr val="dk1"/>
                </a:solidFill>
                <a:uFillTx/>
                <a:latin typeface="Times New Roman"/>
                <a:ea typeface="Times New Roman"/>
                <a:cs typeface="Times New Roman"/>
                <a:sym typeface="Times New Roman"/>
              </a:rPr>
              <a:t>Total answers: 5,296 (3,298 from survivors and </a:t>
            </a:r>
            <a:r>
              <a:rPr lang="en-US" sz="1600">
                <a:solidFill>
                  <a:srgbClr val="FF0000"/>
                </a:solidFill>
                <a:uFillTx/>
                <a:latin typeface="Times New Roman"/>
                <a:ea typeface="Times New Roman"/>
                <a:cs typeface="Times New Roman"/>
                <a:sym typeface="Times New Roman"/>
              </a:rPr>
              <a:t>1,998 related to people who were casualty</a:t>
            </a:r>
            <a:r>
              <a:rPr lang="en-US" sz="1600">
                <a:solidFill>
                  <a:schemeClr val="dk1"/>
                </a:solidFill>
                <a:uFillTx/>
                <a:latin typeface="Times New Roman"/>
                <a:ea typeface="Times New Roman"/>
                <a:cs typeface="Times New Roman"/>
                <a:sym typeface="Times New Roman"/>
              </a:rPr>
              <a:t>)</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1)    Time from earthquake generation to starting evacuation</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a:t>
            </a:r>
            <a:r>
              <a:rPr lang="en-US" sz="1600">
                <a:solidFill>
                  <a:srgbClr val="FF0000"/>
                </a:solidFill>
                <a:uFillTx/>
                <a:latin typeface="Times New Roman"/>
                <a:ea typeface="Times New Roman"/>
                <a:cs typeface="Times New Roman"/>
                <a:sym typeface="Times New Roman"/>
              </a:rPr>
              <a:t>Survivor = 19 min and casualty = 21 min</a:t>
            </a:r>
            <a:endParaRPr>
              <a:uFillTx/>
            </a:endParaRPr>
          </a:p>
          <a:p>
            <a:pPr algn="just" indent="-342900" lvl="0" marL="342900" marR="0" rtl="0">
              <a:spcBef>
                <a:spcPts val="0"/>
              </a:spcBef>
              <a:spcAft>
                <a:spcPts val="0"/>
              </a:spcAft>
              <a:buClr>
                <a:schemeClr val="dk1"/>
              </a:buClr>
              <a:buSzPts val="1600"/>
              <a:buFont typeface="Times New Roman"/>
              <a:buAutoNum startAt="2" type="arabicParenR"/>
            </a:pPr>
            <a:r>
              <a:rPr lang="en-US" sz="1600">
                <a:solidFill>
                  <a:schemeClr val="dk1"/>
                </a:solidFill>
                <a:uFillTx/>
                <a:latin typeface="Times New Roman"/>
                <a:ea typeface="Times New Roman"/>
                <a:cs typeface="Times New Roman"/>
                <a:sym typeface="Times New Roman"/>
              </a:rPr>
              <a:t>Reason for starting evacuation</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Major tsunami warning or tsunami warning and only 28 % of the survivors soon evacuated</a:t>
            </a:r>
            <a:endParaRPr>
              <a:uFillTx/>
            </a:endParaRPr>
          </a:p>
          <a:p>
            <a:pPr algn="just" indent="-342900" lvl="0" marL="342900" marR="0" rtl="0">
              <a:spcBef>
                <a:spcPts val="0"/>
              </a:spcBef>
              <a:spcAft>
                <a:spcPts val="0"/>
              </a:spcAft>
              <a:buClr>
                <a:schemeClr val="dk1"/>
              </a:buClr>
              <a:buSzPts val="1600"/>
              <a:buFont typeface="Times New Roman"/>
              <a:buAutoNum startAt="3" type="arabicParenR"/>
            </a:pPr>
            <a:r>
              <a:rPr lang="en-US" sz="1600">
                <a:solidFill>
                  <a:schemeClr val="dk1"/>
                </a:solidFill>
                <a:uFillTx/>
                <a:latin typeface="Times New Roman"/>
                <a:ea typeface="Times New Roman"/>
                <a:cs typeface="Times New Roman"/>
                <a:sym typeface="Times New Roman"/>
              </a:rPr>
              <a:t>Evacuation condition</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Reason for not evacuated was they believe they were safe and 20% of victim could not evacuated</a:t>
            </a:r>
            <a:endParaRPr>
              <a:uFillTx/>
            </a:endParaRPr>
          </a:p>
          <a:p>
            <a:pPr algn="just" indent="-342900" lvl="0" marL="342900" marR="0" rtl="0">
              <a:spcBef>
                <a:spcPts val="0"/>
              </a:spcBef>
              <a:spcAft>
                <a:spcPts val="0"/>
              </a:spcAft>
              <a:buClr>
                <a:schemeClr val="dk1"/>
              </a:buClr>
              <a:buSzPts val="1600"/>
              <a:buFont typeface="Times New Roman"/>
              <a:buAutoNum startAt="4" type="arabicParenR"/>
            </a:pPr>
            <a:r>
              <a:rPr lang="en-US" sz="1600">
                <a:solidFill>
                  <a:schemeClr val="dk1"/>
                </a:solidFill>
                <a:uFillTx/>
                <a:latin typeface="Times New Roman"/>
                <a:ea typeface="Times New Roman"/>
                <a:cs typeface="Times New Roman"/>
                <a:sym typeface="Times New Roman"/>
              </a:rPr>
              <a:t>Selected evacuation place</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- 75% of survivor could evacuated to safe place while 75% of victim could not</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- 40% could not evacuate to high ground and 50% evacuated to non-designated evacuation place</a:t>
            </a:r>
            <a:endParaRPr>
              <a:uFillTx/>
            </a:endParaRPr>
          </a:p>
          <a:p>
            <a:pPr algn="just" indent="-342900" lvl="0" marL="342900" marR="0" rtl="0">
              <a:spcBef>
                <a:spcPts val="0"/>
              </a:spcBef>
              <a:spcAft>
                <a:spcPts val="0"/>
              </a:spcAft>
              <a:buClr>
                <a:schemeClr val="dk1"/>
              </a:buClr>
              <a:buSzPts val="1600"/>
              <a:buFont typeface="Times New Roman"/>
              <a:buAutoNum startAt="5" type="arabicParenR"/>
            </a:pPr>
            <a:r>
              <a:rPr lang="en-US" sz="1600">
                <a:solidFill>
                  <a:schemeClr val="dk1"/>
                </a:solidFill>
                <a:uFillTx/>
                <a:latin typeface="Times New Roman"/>
                <a:ea typeface="Times New Roman"/>
                <a:cs typeface="Times New Roman"/>
                <a:sym typeface="Times New Roman"/>
              </a:rPr>
              <a:t>Why they could not evacuate from the tsunami</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- 18% of victim was because they were obstructed during their evacuation</a:t>
            </a:r>
            <a:endParaRPr>
              <a:uFillTx/>
            </a:endParaRPr>
          </a:p>
          <a:p>
            <a:pPr algn="just" indent="-342900" lvl="0" marL="342900" marR="0" rtl="0">
              <a:spcBef>
                <a:spcPts val="0"/>
              </a:spcBef>
              <a:spcAft>
                <a:spcPts val="0"/>
              </a:spcAft>
              <a:buClr>
                <a:schemeClr val="dk1"/>
              </a:buClr>
              <a:buSzPts val="1600"/>
              <a:buFont typeface="Times New Roman"/>
              <a:buAutoNum startAt="6" type="arabicParenR"/>
            </a:pPr>
            <a:r>
              <a:rPr lang="en-US" sz="1600">
                <a:solidFill>
                  <a:schemeClr val="dk1"/>
                </a:solidFill>
                <a:uFillTx/>
                <a:latin typeface="Times New Roman"/>
                <a:ea typeface="Times New Roman"/>
                <a:cs typeface="Times New Roman"/>
                <a:sym typeface="Times New Roman"/>
              </a:rPr>
              <a:t>Evacuated elevation from tsunami</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a:t>
            </a:r>
            <a:r>
              <a:rPr lang="en-US" sz="1600">
                <a:solidFill>
                  <a:srgbClr val="FF0000"/>
                </a:solidFill>
                <a:uFillTx/>
                <a:latin typeface="Times New Roman"/>
                <a:ea typeface="Times New Roman"/>
                <a:cs typeface="Times New Roman"/>
                <a:sym typeface="Times New Roman"/>
              </a:rPr>
              <a:t>Approximately 2.9</a:t>
            </a:r>
            <a:r>
              <a:rPr baseline="30000" lang="en-US" sz="1600">
                <a:solidFill>
                  <a:srgbClr val="FF0000"/>
                </a:solidFill>
                <a:uFillTx/>
                <a:latin typeface="Times New Roman"/>
                <a:ea typeface="Times New Roman"/>
                <a:cs typeface="Times New Roman"/>
                <a:sym typeface="Times New Roman"/>
              </a:rPr>
              <a:t>th</a:t>
            </a:r>
            <a:r>
              <a:rPr lang="en-US" sz="1600">
                <a:solidFill>
                  <a:srgbClr val="FF0000"/>
                </a:solidFill>
                <a:uFillTx/>
                <a:latin typeface="Times New Roman"/>
                <a:ea typeface="Times New Roman"/>
                <a:cs typeface="Times New Roman"/>
                <a:sym typeface="Times New Roman"/>
              </a:rPr>
              <a:t> floor for survivor and 1.7</a:t>
            </a:r>
            <a:r>
              <a:rPr baseline="30000" lang="en-US" sz="1600">
                <a:solidFill>
                  <a:srgbClr val="FF0000"/>
                </a:solidFill>
                <a:uFillTx/>
                <a:latin typeface="Times New Roman"/>
                <a:ea typeface="Times New Roman"/>
                <a:cs typeface="Times New Roman"/>
                <a:sym typeface="Times New Roman"/>
              </a:rPr>
              <a:t>th</a:t>
            </a:r>
            <a:r>
              <a:rPr lang="en-US" sz="1600">
                <a:solidFill>
                  <a:srgbClr val="FF0000"/>
                </a:solidFill>
                <a:uFillTx/>
                <a:latin typeface="Times New Roman"/>
                <a:ea typeface="Times New Roman"/>
                <a:cs typeface="Times New Roman"/>
                <a:sym typeface="Times New Roman"/>
              </a:rPr>
              <a:t> floor for victim</a:t>
            </a:r>
            <a:endParaRPr>
              <a:uFillTx/>
            </a:endParaRPr>
          </a:p>
          <a:p>
            <a:pPr algn="just" indent="-342900" lvl="0" marL="342900" marR="0" rtl="0">
              <a:spcBef>
                <a:spcPts val="0"/>
              </a:spcBef>
              <a:spcAft>
                <a:spcPts val="0"/>
              </a:spcAft>
              <a:buClr>
                <a:schemeClr val="dk1"/>
              </a:buClr>
              <a:buSzPts val="1600"/>
              <a:buFont typeface="Times New Roman"/>
              <a:buAutoNum startAt="7" type="arabicParenR"/>
            </a:pPr>
            <a:r>
              <a:rPr lang="en-US" sz="1600">
                <a:solidFill>
                  <a:schemeClr val="dk1"/>
                </a:solidFill>
                <a:uFillTx/>
                <a:latin typeface="Times New Roman"/>
                <a:ea typeface="Times New Roman"/>
                <a:cs typeface="Times New Roman"/>
                <a:sym typeface="Times New Roman"/>
              </a:rPr>
              <a:t>Moving from evacuation place</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a:t>
            </a:r>
            <a:r>
              <a:rPr lang="en-US" sz="1600">
                <a:solidFill>
                  <a:srgbClr val="FF0000"/>
                </a:solidFill>
                <a:uFillTx/>
                <a:latin typeface="Times New Roman"/>
                <a:ea typeface="Times New Roman"/>
                <a:cs typeface="Times New Roman"/>
                <a:sym typeface="Times New Roman"/>
              </a:rPr>
              <a:t> - 60% of victim moved to tsunami inundation zone again</a:t>
            </a:r>
            <a:endParaRPr>
              <a:uFillTx/>
            </a:endParaRPr>
          </a:p>
          <a:p>
            <a:pPr algn="just" indent="-342900" lvl="0" marL="342900" marR="0" rtl="0">
              <a:spcBef>
                <a:spcPts val="0"/>
              </a:spcBef>
              <a:spcAft>
                <a:spcPts val="0"/>
              </a:spcAft>
              <a:buClr>
                <a:schemeClr val="dk1"/>
              </a:buClr>
              <a:buSzPts val="1600"/>
              <a:buFont typeface="Times New Roman"/>
              <a:buAutoNum startAt="8" type="arabicParenR"/>
            </a:pPr>
            <a:r>
              <a:rPr lang="en-US" sz="1600">
                <a:solidFill>
                  <a:schemeClr val="dk1"/>
                </a:solidFill>
                <a:uFillTx/>
                <a:latin typeface="Times New Roman"/>
                <a:ea typeface="Times New Roman"/>
                <a:cs typeface="Times New Roman"/>
                <a:sym typeface="Times New Roman"/>
              </a:rPr>
              <a:t>Reason for moving from evacuation place</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       - Looking for their family was the main reason</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7" name="Shape 83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8" name="Google Shape;838;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9" name="Google Shape;839;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575" y="6596063"/>
            <a:ext cx="4572000" cy="2619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100">
                <a:solidFill>
                  <a:schemeClr val="dk1"/>
                </a:solidFill>
                <a:uFillTx/>
                <a:latin typeface="Arial"/>
                <a:ea typeface="Arial"/>
                <a:cs typeface="Arial"/>
                <a:sym typeface="Arial"/>
              </a:rPr>
              <a:t>http://www.bousai.go.jp/kaigirep/chousakai/tohokukyokun/4/pdf/2-2.pdf</a:t>
            </a:r>
            <a:endParaRPr sz="11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0" name="Google Shape;840;p4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19800" y="990600"/>
            <a:ext cx="2676525" cy="15430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1" name="Google Shape;841;p4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7400" y="2638425"/>
            <a:ext cx="3171825" cy="15811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2" name="Google Shape;842;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24400" y="6596063"/>
            <a:ext cx="4572000" cy="2619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http://www.pa.thr.mlit.go.jp/kakyoin/PDF/sankou.pdf</a:t>
            </a:r>
            <a:endParaRPr sz="10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3" name="Google Shape;843;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1" y="1066800"/>
            <a:ext cx="5906610" cy="302979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just"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Level 1</a:t>
            </a:r>
            <a:r>
              <a:rPr lang="en-US" sz="1600">
                <a:solidFill>
                  <a:schemeClr val="dk1"/>
                </a:solidFill>
                <a:uFillTx/>
                <a:latin typeface="Times New Roman"/>
                <a:ea typeface="Times New Roman"/>
                <a:cs typeface="Times New Roman"/>
                <a:sym typeface="Times New Roman"/>
              </a:rPr>
              <a:t>: </a:t>
            </a:r>
            <a:endParaRPr>
              <a:uFillTx/>
            </a:endParaRPr>
          </a:p>
          <a:p>
            <a:pPr algn="just" indent="0" lvl="0" marL="0" marR="0" rtl="0">
              <a:spcBef>
                <a:spcPts val="0"/>
              </a:spcBef>
              <a:spcAft>
                <a:spcPts val="0"/>
              </a:spcAft>
              <a:buNone/>
            </a:pPr>
            <a:r>
              <a:rPr lang="en-US" sz="1600">
                <a:solidFill>
                  <a:srgbClr val="FF0000"/>
                </a:solidFill>
                <a:uFillTx/>
                <a:latin typeface="Times New Roman"/>
                <a:ea typeface="Times New Roman"/>
                <a:cs typeface="Times New Roman"/>
                <a:sym typeface="Times New Roman"/>
              </a:rPr>
              <a:t>High</a:t>
            </a:r>
            <a:r>
              <a:rPr lang="en-US" sz="1600">
                <a:solidFill>
                  <a:schemeClr val="dk1"/>
                </a:solidFill>
                <a:uFillTx/>
                <a:latin typeface="Times New Roman"/>
                <a:ea typeface="Times New Roman"/>
                <a:cs typeface="Times New Roman"/>
                <a:sym typeface="Times New Roman"/>
              </a:rPr>
              <a:t> frequency (30-200 years) but </a:t>
            </a:r>
            <a:r>
              <a:rPr lang="en-US" sz="1600">
                <a:solidFill>
                  <a:srgbClr val="00B050"/>
                </a:solidFill>
                <a:uFillTx/>
                <a:latin typeface="Times New Roman"/>
                <a:ea typeface="Times New Roman"/>
                <a:cs typeface="Times New Roman"/>
                <a:sym typeface="Times New Roman"/>
              </a:rPr>
              <a:t>small to moderate </a:t>
            </a:r>
            <a:r>
              <a:rPr lang="en-US" sz="1600">
                <a:solidFill>
                  <a:schemeClr val="dk1"/>
                </a:solidFill>
                <a:uFillTx/>
                <a:latin typeface="Times New Roman"/>
                <a:ea typeface="Times New Roman"/>
                <a:cs typeface="Times New Roman"/>
                <a:sym typeface="Times New Roman"/>
              </a:rPr>
              <a:t>tsunami.</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Community should be mostly protected by coastal defense structures.</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Height of coastal structures were decided by past Level 1 tsunami events</a:t>
            </a:r>
            <a:endParaRPr>
              <a:uFillTx/>
            </a:endParaRPr>
          </a:p>
          <a:p>
            <a:pPr algn="just" indent="0" lvl="0" marL="0" marR="0" rtl="0">
              <a:spcBef>
                <a:spcPts val="0"/>
              </a:spcBef>
              <a:spcAft>
                <a:spcPts val="0"/>
              </a:spcAft>
              <a:buNone/>
            </a:pPr>
            <a:r>
              <a:rPr>
                <a:uFillTx/>
              </a:rPr>
              <a:t/>
            </a:r>
            <a:endParaRPr sz="16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None/>
            </a:pPr>
            <a:r>
              <a:rPr b="1" lang="en-US" sz="1600">
                <a:solidFill>
                  <a:schemeClr val="dk1"/>
                </a:solidFill>
                <a:uFillTx/>
                <a:latin typeface="Times New Roman"/>
                <a:ea typeface="Times New Roman"/>
                <a:cs typeface="Times New Roman"/>
                <a:sym typeface="Times New Roman"/>
              </a:rPr>
              <a:t>Level 2</a:t>
            </a:r>
            <a:r>
              <a:rPr lang="en-US" sz="1600">
                <a:solidFill>
                  <a:schemeClr val="dk1"/>
                </a:solidFill>
                <a:uFillTx/>
                <a:latin typeface="Times New Roman"/>
                <a:ea typeface="Times New Roman"/>
                <a:cs typeface="Times New Roman"/>
                <a:sym typeface="Times New Roman"/>
              </a:rPr>
              <a:t>: </a:t>
            </a:r>
            <a:endParaRPr>
              <a:uFillTx/>
            </a:endParaRPr>
          </a:p>
          <a:p>
            <a:pPr algn="just" indent="0" lvl="0" marL="0" marR="0" rtl="0">
              <a:spcBef>
                <a:spcPts val="0"/>
              </a:spcBef>
              <a:spcAft>
                <a:spcPts val="0"/>
              </a:spcAft>
              <a:buNone/>
            </a:pPr>
            <a:r>
              <a:rPr lang="en-US" sz="1600">
                <a:solidFill>
                  <a:srgbClr val="00B050"/>
                </a:solidFill>
                <a:uFillTx/>
                <a:latin typeface="Times New Roman"/>
                <a:ea typeface="Times New Roman"/>
                <a:cs typeface="Times New Roman"/>
                <a:sym typeface="Times New Roman"/>
              </a:rPr>
              <a:t>Low</a:t>
            </a:r>
            <a:r>
              <a:rPr lang="en-US" sz="1600">
                <a:solidFill>
                  <a:schemeClr val="dk1"/>
                </a:solidFill>
                <a:uFillTx/>
                <a:latin typeface="Times New Roman"/>
                <a:ea typeface="Times New Roman"/>
                <a:cs typeface="Times New Roman"/>
                <a:sym typeface="Times New Roman"/>
              </a:rPr>
              <a:t> frequency (200-1,000 years) but </a:t>
            </a:r>
            <a:r>
              <a:rPr lang="en-US" sz="1600">
                <a:solidFill>
                  <a:srgbClr val="FF0000"/>
                </a:solidFill>
                <a:uFillTx/>
                <a:latin typeface="Times New Roman"/>
                <a:ea typeface="Times New Roman"/>
                <a:cs typeface="Times New Roman"/>
                <a:sym typeface="Times New Roman"/>
              </a:rPr>
              <a:t>very high </a:t>
            </a:r>
            <a:r>
              <a:rPr lang="en-US" sz="1600">
                <a:solidFill>
                  <a:schemeClr val="dk1"/>
                </a:solidFill>
                <a:uFillTx/>
                <a:latin typeface="Times New Roman"/>
                <a:ea typeface="Times New Roman"/>
                <a:cs typeface="Times New Roman"/>
                <a:sym typeface="Times New Roman"/>
              </a:rPr>
              <a:t>tsunami.</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Forget about properties but secure evacuation routes for safe evacuation.</a:t>
            </a:r>
            <a:endParaRPr>
              <a:uFillTx/>
            </a:endParaRPr>
          </a:p>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Coastal structures should be strong enough even in case of the overtopping.</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4" name="Google Shape;844;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543800" y="990600"/>
            <a:ext cx="1454150" cy="609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000">
                <a:solidFill>
                  <a:schemeClr val="dk1"/>
                </a:solidFill>
                <a:uFillTx/>
                <a:latin typeface="Times New Roman"/>
                <a:ea typeface="Times New Roman"/>
                <a:cs typeface="Times New Roman"/>
                <a:sym typeface="Times New Roman"/>
              </a:rPr>
              <a:t>Level 1</a:t>
            </a:r>
            <a:endParaRPr b="1" sz="2000">
              <a:solidFill>
                <a:srgbClr val="FF000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5" name="Google Shape;845;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766050" y="2514600"/>
            <a:ext cx="1454150" cy="609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000">
                <a:solidFill>
                  <a:schemeClr val="dk1"/>
                </a:solidFill>
                <a:uFillTx/>
                <a:latin typeface="Times New Roman"/>
                <a:ea typeface="Times New Roman"/>
                <a:cs typeface="Times New Roman"/>
                <a:sym typeface="Times New Roman"/>
              </a:rPr>
              <a:t>Level 2</a:t>
            </a:r>
            <a:endParaRPr b="1" sz="2000">
              <a:solidFill>
                <a:srgbClr val="FF0000"/>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Anawat\Downloads\12305680_10156329565520714_528210145_n.jpg" id="846" name="Google Shape;846;p4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00575" y="4350385"/>
            <a:ext cx="4114800" cy="182181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Anawat\Downloads\12319738_10156329565640714_1677002071_n.jpg" id="847" name="Google Shape;847;p4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 y="4486275"/>
            <a:ext cx="3962400" cy="16859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8" name="Google Shape;848;p4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000"/>
              <a:buFont typeface="Arial"/>
              <a:buNone/>
            </a:pPr>
            <a:r>
              <a:rPr lang="en-US" sz="3000">
                <a:solidFill>
                  <a:schemeClr val="lt1"/>
                </a:solidFill>
                <a:uFillTx/>
                <a:latin typeface="Times New Roman"/>
                <a:ea typeface="Times New Roman"/>
                <a:cs typeface="Times New Roman"/>
                <a:sym typeface="Times New Roman"/>
              </a:rPr>
              <a:t>New consideration of tsunami size and countermeasure</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2" name="Shape 85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3" name="Google Shape;853;p4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00875"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4" name="Google Shape;854;p4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4363" y="2971800"/>
            <a:ext cx="7920037" cy="367188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5" name="Google Shape;855;p4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24163" y="689777"/>
            <a:ext cx="4033837" cy="281542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6" name="Google Shape;856;p4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581775"/>
            <a:ext cx="4572000" cy="276225"/>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http://www.pref.miyagi.jp/seisaku/sinsaihukkou/keikaku/index.htm</a:t>
            </a:r>
            <a:endParaRPr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7" name="Google Shape;857;p4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76200"/>
            <a:ext cx="9144000" cy="533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Reconstruction plan of Miyagi prefecture</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1" name="Shape 86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2" name="Google Shape;862;p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29450" y="650240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3" name="Google Shape;863;p4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9050"/>
            <a:ext cx="3573463" cy="31813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4" name="Google Shape;864;p4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81400" y="2971800"/>
            <a:ext cx="3343275" cy="257492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5" name="Google Shape;865;p4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07075" y="4057650"/>
            <a:ext cx="3336925" cy="25717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6" name="Google Shape;866;p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57600" y="3060700"/>
            <a:ext cx="1295400" cy="276225"/>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chemeClr val="dk1"/>
                </a:solidFill>
                <a:uFillTx/>
                <a:latin typeface="Times New Roman"/>
                <a:ea typeface="Times New Roman"/>
                <a:cs typeface="Times New Roman"/>
                <a:sym typeface="Times New Roman"/>
              </a:rPr>
              <a:t>The 2011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7" name="Google Shape;867;p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978525" y="4114800"/>
            <a:ext cx="1031875" cy="430213"/>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100">
                <a:solidFill>
                  <a:schemeClr val="dk1"/>
                </a:solidFill>
                <a:uFillTx/>
                <a:latin typeface="Times New Roman"/>
                <a:ea typeface="Times New Roman"/>
                <a:cs typeface="Times New Roman"/>
                <a:sym typeface="Times New Roman"/>
              </a:rPr>
              <a:t>Increase  road level = 6 m</a:t>
            </a:r>
            <a:endParaRPr>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8" name="Google Shape;868;p4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05600" y="4545013"/>
            <a:ext cx="838200" cy="1093787"/>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9" name="Google Shape;869;p4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5410200" y="4953000"/>
            <a:ext cx="2065338" cy="1168400"/>
          </a:xfrm>
          <a:prstGeom prst="straightConnector1">
            <a:avLst/>
          </a:prstGeom>
          <a:noFill/>
          <a:ln cap="flat" cmpd="sng" w="25400">
            <a:solidFill>
              <a:srgbClr val="FF0000"/>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0" name="Google Shape;870;p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581775"/>
            <a:ext cx="4572000" cy="2762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http://www.city.sendai.jp/fukko/1198749_2757.html</a:t>
            </a:r>
            <a:endParaRPr sz="12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1" name="Google Shape;871;p4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625" y="3181350"/>
            <a:ext cx="3533775" cy="34480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2" name="Google Shape;872;p4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95600" y="1025525"/>
            <a:ext cx="6235700" cy="175101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3" name="Google Shape;873;p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95600" y="2549525"/>
            <a:ext cx="4029075" cy="269875"/>
          </a:xfrm>
          <a:prstGeom prst="rect">
            <a:avLst/>
          </a:prstGeom>
          <a:solidFill>
            <a:schemeClr val="lt1"/>
          </a:solidFill>
          <a:ln cap="flat" cmpd="sng" w="25400">
            <a:solidFill>
              <a:schemeClr val="lt1"/>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4" name="Google Shape;874;p4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339724"/>
            <a:ext cx="9144000" cy="650875"/>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Sendai city plan: land use management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4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8" name="Shape 87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9" name="Google Shape;879;p4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 y="1270000"/>
            <a:ext cx="7315200" cy="55118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0" name="Google Shape;880;p4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1" name="Google Shape;881;p4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400800"/>
            <a:ext cx="8382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000">
                <a:solidFill>
                  <a:schemeClr val="dk1"/>
                </a:solidFill>
                <a:uFillTx/>
                <a:latin typeface="Arial"/>
                <a:ea typeface="Arial"/>
                <a:cs typeface="Arial"/>
                <a:sym typeface="Arial"/>
              </a:rPr>
              <a:t>Hirakawa、2011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2" name="Google Shape;882;p4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685800"/>
            <a:ext cx="8763000" cy="685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000">
                <a:solidFill>
                  <a:schemeClr val="dk1"/>
                </a:solidFill>
                <a:uFillTx/>
                <a:latin typeface="Times New Roman"/>
                <a:ea typeface="Times New Roman"/>
                <a:cs typeface="Times New Roman"/>
                <a:sym typeface="Times New Roman"/>
              </a:rPr>
              <a:t>Towns and villages in Edo period (1603-1868) were located outside inundation area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3" name="Google Shape;883;p4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6096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800"/>
              <a:buFont typeface="Arial"/>
              <a:buNone/>
            </a:pPr>
            <a:r>
              <a:rPr lang="en-US" sz="2800">
                <a:solidFill>
                  <a:schemeClr val="lt1"/>
                </a:solidFill>
                <a:uFillTx/>
                <a:latin typeface="Times New Roman"/>
                <a:ea typeface="Times New Roman"/>
                <a:cs typeface="Times New Roman"/>
                <a:sym typeface="Times New Roman"/>
              </a:rPr>
              <a:t>Experience from past tsunamis help decreasing disaster impact </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3" name="Shape 15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4" name="Google Shape;154;p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2225" y="1196752"/>
            <a:ext cx="8779550" cy="3098764"/>
            <a:chOff x="182225" y="908720"/>
            <a:chExt cx="8779550" cy="3098764"/>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5" name="Google Shape;155;p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2225" y="1340768"/>
              <a:ext cx="8779550" cy="2666716"/>
              <a:chOff x="182225" y="908720"/>
              <a:chExt cx="8779550" cy="2666716"/>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6" name="Google Shape;156;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2225" y="908720"/>
                <a:ext cx="4389775" cy="266671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7" name="Google Shape;157;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0" y="908720"/>
                <a:ext cx="4389775" cy="2648146"/>
              </a:xfrm>
              <a:prstGeom prst="rect">
                <a:avLst/>
              </a:prstGeom>
              <a:noFill/>
              <a:ln>
                <a:noFill/>
              </a:ln>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8" name="Google Shape;158;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9509" y="908720"/>
              <a:ext cx="4058475" cy="46166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0" cap="none" i="0" lang="en-US" strike="noStrike" sz="2400" u="none">
                  <a:solidFill>
                    <a:schemeClr val="dk1"/>
                  </a:solidFill>
                  <a:uFillTx/>
                  <a:latin typeface="Times New Roman"/>
                  <a:ea typeface="Times New Roman"/>
                  <a:cs typeface="Times New Roman"/>
                  <a:sym typeface="Times New Roman"/>
                </a:rPr>
                <a:t>1600-1969（64 events）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9" name="Google Shape;159;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50663" y="908720"/>
              <a:ext cx="4032448" cy="46166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2400">
                  <a:solidFill>
                    <a:schemeClr val="dk1"/>
                  </a:solidFill>
                  <a:uFillTx/>
                  <a:latin typeface="Times New Roman"/>
                  <a:ea typeface="Times New Roman"/>
                  <a:cs typeface="Times New Roman"/>
                  <a:sym typeface="Times New Roman"/>
                </a:rPr>
                <a:t>1970-2016（39 events）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0" name="Google Shape;160;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155722">
              <a:off x="7162737" y="1592280"/>
              <a:ext cx="798995" cy="494639"/>
            </a:xfrm>
            <a:prstGeom prst="ellipse">
              <a:avLst/>
            </a:prstGeom>
            <a:noFill/>
            <a:ln cap="flat" cmpd="sng" w="57150">
              <a:solidFill>
                <a:schemeClr val="dk1"/>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1" name="Google Shape;161;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6982691">
              <a:off x="4557600" y="1836131"/>
              <a:ext cx="437753" cy="311126"/>
            </a:xfrm>
            <a:prstGeom prst="ellipse">
              <a:avLst/>
            </a:prstGeom>
            <a:noFill/>
            <a:ln cap="flat" cmpd="sng" w="57150">
              <a:solidFill>
                <a:schemeClr val="dk1"/>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2" name="Google Shape;162;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12361" y="1667703"/>
            <a:ext cx="1149414"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Alaska-Cascadia</a:t>
            </a:r>
            <a:endParaRPr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3" name="Google Shape;163;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62264" y="1646420"/>
            <a:ext cx="1349896"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Atlantic Ocean</a:t>
            </a:r>
            <a:endParaRPr sz="1400">
              <a:solidFill>
                <a:schemeClr val="dk1"/>
              </a:solidFill>
              <a:uFillTx/>
              <a:latin typeface="Times New Roman"/>
              <a:ea typeface="Times New Roman"/>
              <a:cs typeface="Times New Roman"/>
              <a:sym typeface="Times New Roman"/>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4" name="Google Shape;164;p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4930017" y="1975480"/>
            <a:ext cx="335187" cy="170147"/>
          </a:xfrm>
          <a:prstGeom prst="straightConnector1">
            <a:avLst/>
          </a:prstGeom>
          <a:noFill/>
          <a:ln cap="flat" cmpd="sng" w="19050">
            <a:solidFill>
              <a:schemeClr val="dk1"/>
            </a:solidFill>
            <a:prstDash val="solid"/>
            <a:round/>
            <a:headEnd len="sm" type="none" w="sm"/>
            <a:tailEnd len="sm" type="none" w="sm"/>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5" name="Google Shape;165;p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tCxn id="162" idx="2"/>
          </p:cNvCxnSpPr>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7956268" y="2163923"/>
            <a:ext cx="430800" cy="27000"/>
          </a:xfrm>
          <a:prstGeom prst="straightConnector1">
            <a:avLst/>
          </a:prstGeom>
          <a:noFill/>
          <a:ln cap="flat" cmpd="sng" w="19050">
            <a:solidFill>
              <a:schemeClr val="dk1"/>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6" name="Google Shape;166;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7864" y="1783849"/>
            <a:ext cx="792088" cy="27699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chemeClr val="dk1"/>
                </a:solidFill>
                <a:uFillTx/>
                <a:latin typeface="Times New Roman"/>
                <a:ea typeface="Times New Roman"/>
                <a:cs typeface="Times New Roman"/>
                <a:sym typeface="Times New Roman"/>
              </a:rPr>
              <a:t>Over 2 m </a:t>
            </a:r>
            <a:endParaRPr sz="1200">
              <a:solidFill>
                <a:schemeClr val="dk1"/>
              </a:solidFill>
              <a:uFillTx/>
              <a:latin typeface="Times New Roman"/>
              <a:ea typeface="Times New Roman"/>
              <a:cs typeface="Times New Roman"/>
              <a:sym typeface="Times New Roman"/>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7" name="Google Shape;167;p5"/>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tCxn id="166" idx="2"/>
          </p:cNvCxnSpPr>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3347908" y="2060848"/>
            <a:ext cx="396000" cy="114000"/>
          </a:xfrm>
          <a:prstGeom prst="straightConnector1">
            <a:avLst/>
          </a:prstGeom>
          <a:noFill/>
          <a:ln cap="flat" cmpd="sng" w="19050">
            <a:solidFill>
              <a:schemeClr val="dk1"/>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8" name="Google Shape;168;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955" y="4437112"/>
            <a:ext cx="4323030" cy="1569660"/>
          </a:xfrm>
          <a:prstGeom prst="rect">
            <a:avLst/>
          </a:prstGeom>
          <a:solidFill>
            <a:srgbClr val="CCC0D9"/>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Arial"/>
                <a:ea typeface="Arial"/>
                <a:cs typeface="Arial"/>
                <a:sym typeface="Arial"/>
              </a:rPr>
              <a:t>Damaging tsunamis that exceeded 2 m can be seen virtually everywhere, especially along the Pacific Rim including 1700 Cascadia (M9.0), 1755 Lisbon (M8.5), 1833 SW Sumatra (M8.3), 1868 Peru (M8.3), 1906 Ecuador (M8.8) and 1960 Chile (M9.5).</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9" name="Google Shape;169;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03" y="6093296"/>
            <a:ext cx="8854271" cy="646331"/>
          </a:xfrm>
          <a:prstGeom prst="rect">
            <a:avLst/>
          </a:prstGeom>
          <a:solidFill>
            <a:srgbClr val="FABF8E"/>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800">
                <a:solidFill>
                  <a:schemeClr val="dk1"/>
                </a:solidFill>
                <a:uFillTx/>
                <a:latin typeface="Arial"/>
                <a:ea typeface="Arial"/>
                <a:cs typeface="Arial"/>
                <a:sym typeface="Arial"/>
              </a:rPr>
              <a:t>This observation demonstrates the importance of assessing or recognizing the hazards based on historical events beyond recent experiences.</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0" name="Google Shape;170;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1458" y="4437112"/>
            <a:ext cx="4323030" cy="1569660"/>
          </a:xfrm>
          <a:prstGeom prst="rect">
            <a:avLst/>
          </a:prstGeom>
          <a:solidFill>
            <a:srgbClr val="CCC0D9"/>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Arial"/>
                <a:ea typeface="Arial"/>
                <a:cs typeface="Arial"/>
                <a:sym typeface="Arial"/>
              </a:rPr>
              <a:t>Only two major events, the 2004 Indian Ocean (M9.3) and Great East Japan (M9.0), classified as recent damaging tsunamis that exceeded 2 m and caused global impact meanwhile no major damaging tsunami in the east Pacific and Atlantic Ocean.</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1" name="Google Shape;171;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0" lang="en-US" sz="3600" u="none">
                <a:solidFill>
                  <a:schemeClr val="lt1"/>
                </a:solidFill>
                <a:uFillTx/>
                <a:latin typeface="Times New Roman"/>
                <a:ea typeface="Times New Roman"/>
                <a:cs typeface="Times New Roman"/>
                <a:sym typeface="Times New Roman"/>
              </a:rPr>
              <a:t>Global tsunami hazard from the last 400 years</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7" name="Shape 88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8" name="Google Shape;888;p5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9" name="Google Shape;889;p5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3: Estimate inundation extent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0" name="Google Shape;890;p5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2895600" cy="70788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Inundation extent of the 2011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1" name="Google Shape;891;p5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24400" y="2245311"/>
            <a:ext cx="45720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http://www.jsgi-map.org/tsunami/</a:t>
            </a:r>
            <a:endParaRPr sz="14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2" name="Google Shape;892;p5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8000" y="1180819"/>
            <a:ext cx="5841739" cy="105172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3" name="Google Shape;893;p5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00808" y="2561760"/>
            <a:ext cx="7010400" cy="412860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7" name="Shape 89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8" name="Google Shape;898;p5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9" name="Google Shape;899;p5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3: Estimate inundation extent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0" name="Google Shape;900;p5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3048000" cy="70788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Inundation height of the 2011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1" name="Google Shape;901;p5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8120" y="2234954"/>
            <a:ext cx="19812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https://coastal.jp/ttjt/</a:t>
            </a:r>
            <a:endParaRPr sz="14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2" name="Google Shape;902;p5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7800" y="2690051"/>
            <a:ext cx="6907277" cy="401554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3" name="Google Shape;903;p5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81087" y="3548725"/>
            <a:ext cx="3285113" cy="229819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4" name="Google Shape;904;p5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43400" y="1105767"/>
            <a:ext cx="4622800" cy="1545317"/>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8" name="Shape 90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9" name="Google Shape;909;p5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0" name="Google Shape;910;p5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3: Estimate inundation extent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1" name="Google Shape;911;p5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9800" y="1244452"/>
            <a:ext cx="5105400" cy="5508115"/>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5" name="Shape 91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6" name="Google Shape;916;p5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7" name="Google Shape;917;p5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Assignment 3: Estimate inundation extent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8" name="Google Shape;918;p5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7400" y="1266525"/>
            <a:ext cx="5181600" cy="5454315"/>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9" name="Google Shape;919;p53"/>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33600" y="4800600"/>
            <a:ext cx="4267200" cy="0"/>
          </a:xfrm>
          <a:prstGeom prst="straightConnector1">
            <a:avLst/>
          </a:prstGeom>
          <a:noFill/>
          <a:ln cap="flat" cmpd="sng" w="9525">
            <a:solidFill>
              <a:srgbClr val="FF0000"/>
            </a:solidFill>
            <a:prstDash val="solid"/>
            <a:round/>
            <a:headEnd len="sm" type="none" w="sm"/>
            <a:tailEnd len="sm" type="none" w="sm"/>
          </a:ln>
        </p:spPr>
      </p:cxn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3" name="Shape 92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4" name="Google Shape;924;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5" name="Google Shape;925;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743450"/>
            <a:ext cx="2724150" cy="20383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6" name="Google Shape;926;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0" y="5886450"/>
            <a:ext cx="1133475" cy="847725"/>
          </a:xfrm>
          <a:prstGeom prst="rect">
            <a:avLst/>
          </a:prstGeom>
          <a:noFill/>
          <a:ln cap="flat" cmpd="sng" w="25400">
            <a:solidFill>
              <a:srgbClr val="FFFF00"/>
            </a:solidFill>
            <a:prstDash val="solid"/>
            <a:miter lim="800000"/>
            <a:headEnd len="sm" type="none" w="sm"/>
            <a:tailEnd len="sm" type="none" w="sm"/>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7" name="Google Shape;927;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05000" y="6473825"/>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2007</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8" name="Google Shape;928;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797425"/>
            <a:ext cx="15240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E36C09"/>
                </a:solidFill>
                <a:uFillTx/>
                <a:latin typeface="Times New Roman"/>
                <a:ea typeface="Times New Roman"/>
                <a:cs typeface="Times New Roman"/>
                <a:sym typeface="Times New Roman"/>
              </a:rPr>
              <a:t>Minami Sanriku</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9" name="Google Shape;929;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19400" y="4735513"/>
            <a:ext cx="2832100" cy="212248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Documents and Settings\Administrator\Desktop\z0321103.jpg" id="930" name="Google Shape;930;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762000"/>
            <a:ext cx="2609850" cy="18605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Documents and Settings\Administrator\Desktop\p20_1.jpg" id="931" name="Google Shape;931;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19400" y="762000"/>
            <a:ext cx="2695575" cy="187642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2" name="Google Shape;932;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48400" y="838200"/>
            <a:ext cx="2447925" cy="18288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3" name="Google Shape;933;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48400" y="2743200"/>
            <a:ext cx="2514600" cy="20002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4" name="Google Shape;934;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2667000"/>
            <a:ext cx="2709863" cy="20383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5" name="Google Shape;935;p5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40038" y="2667000"/>
            <a:ext cx="2722562" cy="20383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6" name="Google Shape;936;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6477000"/>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2011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7" name="Google Shape;937;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9200" y="2133600"/>
            <a:ext cx="15240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Kamaishi</a:t>
            </a:r>
            <a:endParaRPr>
              <a:uFillTx/>
            </a:endParaRPr>
          </a:p>
          <a:p>
            <a:pPr algn="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Before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8" name="Google Shape;938;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2143125"/>
            <a:ext cx="14478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Ofunato</a:t>
            </a:r>
            <a:endParaRPr>
              <a:uFillTx/>
            </a:endParaRPr>
          </a:p>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Before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9" name="Google Shape;939;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47800" y="2667000"/>
            <a:ext cx="13716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r" indent="-344488" lvl="3" marL="344488" marR="0" rtl="0">
              <a:spcBef>
                <a:spcPts val="0"/>
              </a:spcBef>
              <a:spcAft>
                <a:spcPts val="0"/>
              </a:spcAft>
              <a:buNone/>
            </a:pPr>
            <a:r>
              <a:rPr b="1" cap="none" i="0" lang="en-US" strike="noStrike" sz="1400" u="none">
                <a:solidFill>
                  <a:srgbClr val="E36C09"/>
                </a:solidFill>
                <a:uFillTx/>
                <a:latin typeface="Times New Roman"/>
                <a:ea typeface="Times New Roman"/>
                <a:cs typeface="Times New Roman"/>
                <a:sym typeface="Times New Roman"/>
              </a:rPr>
              <a:t>Kamaishi</a:t>
            </a:r>
            <a:endParaRPr>
              <a:uFillTx/>
            </a:endParaRPr>
          </a:p>
          <a:p>
            <a:pPr algn="ctr" indent="-344488" lvl="3" marL="344488" marR="0" rtl="0">
              <a:spcBef>
                <a:spcPts val="0"/>
              </a:spcBef>
              <a:spcAft>
                <a:spcPts val="0"/>
              </a:spcAft>
              <a:buNone/>
            </a:pPr>
            <a:r>
              <a:rPr b="1" cap="none" i="0" lang="en-US" strike="noStrike" sz="1400" u="none">
                <a:solidFill>
                  <a:srgbClr val="E36C09"/>
                </a:solidFill>
                <a:uFillTx/>
                <a:latin typeface="Times New Roman"/>
                <a:ea typeface="Times New Roman"/>
                <a:cs typeface="Times New Roman"/>
                <a:sym typeface="Times New Roman"/>
              </a:rPr>
              <a:t>After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0" name="Google Shape;940;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91000" y="2663825"/>
            <a:ext cx="1371600"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Ofunato</a:t>
            </a:r>
            <a:endParaRPr>
              <a:uFillTx/>
            </a:endParaRPr>
          </a:p>
          <a:p>
            <a:pPr algn="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After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1" name="Google Shape;941;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48600" y="835025"/>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Otsuchi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2" name="Google Shape;942;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48600" y="2743200"/>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Yamada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3" name="Google Shape;943;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24400" y="4724400"/>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E36C09"/>
                </a:solidFill>
                <a:uFillTx/>
                <a:latin typeface="Times New Roman"/>
                <a:ea typeface="Times New Roman"/>
                <a:cs typeface="Times New Roman"/>
                <a:sym typeface="Times New Roman"/>
              </a:rPr>
              <a:t>Fudai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4" name="Google Shape;944;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724400"/>
            <a:ext cx="5638800" cy="2133600"/>
          </a:xfrm>
          <a:prstGeom prst="rect">
            <a:avLst/>
          </a:prstGeom>
          <a:noFill/>
          <a:ln cap="flat" cmpd="sng" w="25400">
            <a:solidFill>
              <a:srgbClr val="00B05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5" name="Google Shape;945;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762000"/>
            <a:ext cx="2590800" cy="39624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6" name="Google Shape;946;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762000"/>
            <a:ext cx="5638800" cy="3962400"/>
          </a:xfrm>
          <a:prstGeom prst="rect">
            <a:avLst/>
          </a:prstGeom>
          <a:noFill/>
          <a:ln cap="flat" cmpd="sng" w="25400">
            <a:solidFill>
              <a:srgbClr val="E36C09"/>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7" name="Google Shape;947;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62600" y="4800600"/>
            <a:ext cx="3657600" cy="685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2000">
                <a:solidFill>
                  <a:srgbClr val="0070C0"/>
                </a:solidFill>
                <a:uFillTx/>
                <a:latin typeface="Times New Roman"/>
                <a:ea typeface="Times New Roman"/>
                <a:cs typeface="Times New Roman"/>
                <a:sym typeface="Times New Roman"/>
              </a:rPr>
              <a:t>Breakwaters and Tsunami gate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8" name="Google Shape;948;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83275" y="6174373"/>
            <a:ext cx="2254250"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Suppasri et al., 2013</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9" name="Google Shape;949;p5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000"/>
              <a:buFont typeface="Arial"/>
              <a:buNone/>
            </a:pPr>
            <a:r>
              <a:rPr lang="en-US" sz="3000">
                <a:solidFill>
                  <a:schemeClr val="lt1"/>
                </a:solidFill>
                <a:uFillTx/>
                <a:latin typeface="Times New Roman"/>
                <a:ea typeface="Times New Roman"/>
                <a:cs typeface="Times New Roman"/>
                <a:sym typeface="Times New Roman"/>
              </a:rPr>
              <a:t>Performance of the structural tsunami countermeasures</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3" name="Shape 95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4" name="Google Shape;954;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5" name="Google Shape;955;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48400" y="2287588"/>
            <a:ext cx="2743200" cy="20558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6" name="Google Shape;956;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36938" y="2314575"/>
            <a:ext cx="2705100" cy="202882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7" name="Google Shape;957;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05200" y="4419600"/>
            <a:ext cx="2636838" cy="19812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8" name="Google Shape;958;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48400" y="4495800"/>
            <a:ext cx="2865438" cy="189547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9" name="Google Shape;959;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18438" y="5438775"/>
            <a:ext cx="1285875" cy="962025"/>
          </a:xfrm>
          <a:prstGeom prst="rect">
            <a:avLst/>
          </a:prstGeom>
          <a:noFill/>
          <a:ln cap="flat" cmpd="sng" w="25400">
            <a:solidFill>
              <a:srgbClr val="FFFF00"/>
            </a:solidFill>
            <a:prstDash val="solid"/>
            <a:miter lim="800000"/>
            <a:headEnd len="sm" type="none" w="sm"/>
            <a:tailEnd len="sm" type="none" w="sm"/>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0" name="Google Shape;960;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29000" y="1752600"/>
            <a:ext cx="2743200" cy="4724400"/>
          </a:xfrm>
          <a:prstGeom prst="rect">
            <a:avLst/>
          </a:prstGeom>
          <a:noFill/>
          <a:ln cap="flat" cmpd="sng" w="25400">
            <a:solidFill>
              <a:srgbClr val="E36C09"/>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1" name="Google Shape;961;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29000" y="1828800"/>
            <a:ext cx="27432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rtl="0">
              <a:spcBef>
                <a:spcPts val="0"/>
              </a:spcBef>
              <a:spcAft>
                <a:spcPts val="0"/>
              </a:spcAft>
              <a:buNone/>
            </a:pPr>
            <a:r>
              <a:rPr lang="en-US" sz="2800">
                <a:uFillTx/>
              </a:rPr>
              <a:t>Ishinomaki</a:t>
            </a:r>
            <a:endParaRPr sz="280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2" name="Google Shape;962;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96200" y="6096000"/>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2008</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3" name="Google Shape;963;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0" y="6096000"/>
            <a:ext cx="914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2011</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4" name="Google Shape;964;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19200"/>
            <a:ext cx="2819400" cy="20574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5" name="Google Shape;965;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187825"/>
            <a:ext cx="2822575" cy="21145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6" name="Google Shape;966;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05000" y="1214438"/>
            <a:ext cx="9144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2400" u="none">
                <a:solidFill>
                  <a:srgbClr val="FFFF00"/>
                </a:solidFill>
                <a:uFillTx/>
                <a:latin typeface="Times New Roman"/>
                <a:ea typeface="Times New Roman"/>
                <a:cs typeface="Times New Roman"/>
                <a:sym typeface="Times New Roman"/>
              </a:rPr>
              <a:t>Taro</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7" name="Google Shape;967;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27538" y="1006475"/>
            <a:ext cx="3429000" cy="685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2000">
                <a:solidFill>
                  <a:srgbClr val="0070C0"/>
                </a:solidFill>
                <a:uFillTx/>
                <a:latin typeface="Times New Roman"/>
                <a:ea typeface="Times New Roman"/>
                <a:cs typeface="Times New Roman"/>
                <a:sym typeface="Times New Roman"/>
              </a:rPr>
              <a:t>Seawalls and control forests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8" name="Google Shape;968;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1752600"/>
            <a:ext cx="2971800" cy="47244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9" name="Google Shape;969;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1828800"/>
            <a:ext cx="29718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600">
                <a:solidFill>
                  <a:schemeClr val="dk1"/>
                </a:solidFill>
                <a:uFillTx/>
                <a:latin typeface="Times New Roman"/>
                <a:ea typeface="Times New Roman"/>
                <a:cs typeface="Times New Roman"/>
                <a:sym typeface="Times New Roman"/>
              </a:rPr>
              <a:t>Higashi-Matsushima</a:t>
            </a:r>
            <a:endParaRPr sz="2600">
              <a:solidFill>
                <a:schemeClr val="dk1"/>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0" name="Google Shape;970;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47800" y="5508625"/>
            <a:ext cx="1924050" cy="11176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1" name="Google Shape;971;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43200" y="6321425"/>
            <a:ext cx="685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2010</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2" name="Google Shape;972;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 y="4183063"/>
            <a:ext cx="2438400" cy="4619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2400" u="none">
                <a:solidFill>
                  <a:srgbClr val="FFFF00"/>
                </a:solidFill>
                <a:uFillTx/>
                <a:latin typeface="Times New Roman"/>
                <a:ea typeface="Times New Roman"/>
                <a:cs typeface="Times New Roman"/>
                <a:sym typeface="Times New Roman"/>
              </a:rPr>
              <a:t>Rikuzen-Takata</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3" name="Google Shape;973;p5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6400" y="2438400"/>
            <a:ext cx="1600200" cy="167957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4" name="Google Shape;974;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7000" y="3810000"/>
            <a:ext cx="685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2010</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5" name="Google Shape;975;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000"/>
              <a:buFont typeface="Arial"/>
              <a:buNone/>
            </a:pPr>
            <a:r>
              <a:rPr lang="en-US" sz="3000">
                <a:solidFill>
                  <a:schemeClr val="lt1"/>
                </a:solidFill>
                <a:uFillTx/>
                <a:latin typeface="Times New Roman"/>
                <a:ea typeface="Times New Roman"/>
                <a:cs typeface="Times New Roman"/>
                <a:sym typeface="Times New Roman"/>
              </a:rPr>
              <a:t>Performance of the structural tsunami countermeasures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6" name="Google Shape;976;p5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80150" y="6477000"/>
            <a:ext cx="2254250"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Suppasri et al., 2013</a:t>
            </a:r>
            <a:endParaRPr sz="1600">
              <a:solidFill>
                <a:schemeClr val="dk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0" name="Shape 98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1" name="Google Shape;981;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2" name="Google Shape;982;p56"/>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2667000" y="4535806"/>
          <a:ext cx="3000000" cy="3000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a:noFill/>
                <a:tableStyleId>{6F34D84F-BD0A-41F7-BBB1-DDC4CD70104E}</a:tableStyleId>
              </a:tblPr>
              <a:tblGrid>
                <a:gridCol w="482600"/>
                <a:gridCol w="482600"/>
                <a:gridCol w="482600"/>
                <a:gridCol w="482600"/>
                <a:gridCol w="482600"/>
                <a:gridCol w="482600"/>
              </a:tblGrid>
              <a:tr h="475450">
                <a:tc>
                  <a:txBody>
                    <a:bodyPr/>
                    <a:lstStyle/>
                    <a:p>
                      <a:pPr algn="ctr" indent="0" lvl="0" marL="0" marR="0" rtl="0">
                        <a:spcBef>
                          <a:spcPts val="0"/>
                        </a:spcBef>
                        <a:spcAft>
                          <a:spcPts val="0"/>
                        </a:spcAft>
                        <a:buNone/>
                      </a:pPr>
                      <a:r>
                        <a:rPr lang="en-US" strike="noStrike" sz="1100" u="none">
                          <a:uFillTx/>
                        </a:rPr>
                        <a:t>Depth (m)</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ctr" indent="0" lvl="0" marL="0" marR="0" rtl="0">
                        <a:spcBef>
                          <a:spcPts val="0"/>
                        </a:spcBef>
                        <a:spcAft>
                          <a:spcPts val="0"/>
                        </a:spcAft>
                        <a:buNone/>
                      </a:pPr>
                      <a:r>
                        <a:rPr lang="en-US" strike="noStrike" sz="1100" u="none">
                          <a:uFillTx/>
                        </a:rPr>
                        <a:t>Sum</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ctr" indent="0" lvl="0" marL="0" marR="0" rtl="0">
                        <a:spcBef>
                          <a:spcPts val="0"/>
                        </a:spcBef>
                        <a:spcAft>
                          <a:spcPts val="0"/>
                        </a:spcAft>
                        <a:buNone/>
                      </a:pPr>
                      <a:r>
                        <a:rPr lang="en-US" strike="noStrike" sz="1100" u="none">
                          <a:uFillTx/>
                        </a:rPr>
                        <a:t>LV 0</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ctr" indent="0" lvl="0" marL="0" marR="0" rtl="0">
                        <a:spcBef>
                          <a:spcPts val="0"/>
                        </a:spcBef>
                        <a:spcAft>
                          <a:spcPts val="0"/>
                        </a:spcAft>
                        <a:buNone/>
                      </a:pPr>
                      <a:r>
                        <a:rPr lang="en-US" strike="noStrike" sz="1100" u="none">
                          <a:uFillTx/>
                        </a:rPr>
                        <a:t>LV 1</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ctr" indent="0" lvl="0" marL="0" marR="0" rtl="0">
                        <a:spcBef>
                          <a:spcPts val="0"/>
                        </a:spcBef>
                        <a:spcAft>
                          <a:spcPts val="0"/>
                        </a:spcAft>
                        <a:buNone/>
                      </a:pPr>
                      <a:r>
                        <a:rPr lang="en-US" strike="noStrike" sz="1100" u="none">
                          <a:uFillTx/>
                        </a:rPr>
                        <a:t>LV 2</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ctr" indent="0" lvl="0" marL="0" marR="0" rtl="0">
                        <a:spcBef>
                          <a:spcPts val="0"/>
                        </a:spcBef>
                        <a:spcAft>
                          <a:spcPts val="0"/>
                        </a:spcAft>
                        <a:buNone/>
                      </a:pPr>
                      <a:r>
                        <a:rPr lang="en-US" strike="noStrike" sz="1100" u="none">
                          <a:uFillTx/>
                        </a:rPr>
                        <a:t>LV 3</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r h="244300">
                <a:tc>
                  <a:txBody>
                    <a:bodyPr/>
                    <a:lstStyle/>
                    <a:p>
                      <a:pPr algn="ctr" indent="0" lvl="0" marL="0" marR="0" rtl="0">
                        <a:spcBef>
                          <a:spcPts val="0"/>
                        </a:spcBef>
                        <a:spcAft>
                          <a:spcPts val="0"/>
                        </a:spcAft>
                        <a:buNone/>
                      </a:pPr>
                      <a:r>
                        <a:rPr lang="en-US" strike="noStrike" sz="1100" u="none">
                          <a:uFillTx/>
                        </a:rPr>
                        <a:t>2</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142</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103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24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2</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r h="244300">
                <a:tc>
                  <a:txBody>
                    <a:bodyPr/>
                    <a:lstStyle/>
                    <a:p>
                      <a:pPr algn="ctr" indent="0" lvl="0" marL="0" marR="0" rtl="0">
                        <a:spcBef>
                          <a:spcPts val="0"/>
                        </a:spcBef>
                        <a:spcAft>
                          <a:spcPts val="0"/>
                        </a:spcAft>
                        <a:buNone/>
                      </a:pPr>
                      <a:r>
                        <a:rPr lang="en-US" strike="noStrike" sz="1100" u="none">
                          <a:uFillTx/>
                        </a:rPr>
                        <a:t>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84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0</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16</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58</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10</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r h="244300">
                <a:tc>
                  <a:txBody>
                    <a:bodyPr/>
                    <a:lstStyle/>
                    <a:p>
                      <a:pPr algn="ctr" indent="0" lvl="0" marL="0" marR="0" rtl="0">
                        <a:spcBef>
                          <a:spcPts val="0"/>
                        </a:spcBef>
                        <a:spcAft>
                          <a:spcPts val="0"/>
                        </a:spcAft>
                        <a:buNone/>
                      </a:pPr>
                      <a:r>
                        <a:rPr lang="en-US" strike="noStrike" sz="1100" u="none">
                          <a:uFillTx/>
                        </a:rPr>
                        <a:t>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179</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40</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51</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17</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71</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r h="244300">
                <a:tc>
                  <a:txBody>
                    <a:bodyPr/>
                    <a:lstStyle/>
                    <a:p>
                      <a:pPr algn="ctr" indent="0" lvl="0" marL="0" marR="0" rtl="0">
                        <a:spcBef>
                          <a:spcPts val="0"/>
                        </a:spcBef>
                        <a:spcAft>
                          <a:spcPts val="0"/>
                        </a:spcAft>
                        <a:buNone/>
                      </a:pPr>
                      <a:r>
                        <a:rPr lang="en-US" strike="noStrike" sz="1100" u="none">
                          <a:uFillTx/>
                        </a:rPr>
                        <a:t>5</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737</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304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83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254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96</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r h="244300">
                <a:tc>
                  <a:txBody>
                    <a:bodyPr/>
                    <a:lstStyle/>
                    <a:p>
                      <a:pPr algn="ctr" indent="0" lvl="0" marL="0" marR="0" rtl="0">
                        <a:spcBef>
                          <a:spcPts val="0"/>
                        </a:spcBef>
                        <a:spcAft>
                          <a:spcPts val="0"/>
                        </a:spcAft>
                        <a:buNone/>
                      </a:pPr>
                      <a:r>
                        <a:rPr lang="en-US" strike="noStrike" sz="1100" u="none">
                          <a:uFillTx/>
                        </a:rPr>
                        <a:t>6</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65</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0</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34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18</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r h="244300">
                <a:tc>
                  <a:txBody>
                    <a:bodyPr/>
                    <a:lstStyle/>
                    <a:p>
                      <a:pPr algn="ctr" indent="0" lvl="0" marL="0" marR="0" rtl="0">
                        <a:spcBef>
                          <a:spcPts val="0"/>
                        </a:spcBef>
                        <a:spcAft>
                          <a:spcPts val="0"/>
                        </a:spcAft>
                        <a:buNone/>
                      </a:pPr>
                      <a:r>
                        <a:rPr lang="en-US" strike="noStrike" sz="1100" u="none">
                          <a:uFillTx/>
                        </a:rPr>
                        <a:t>7</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731</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103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213</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144</a:t>
                      </a:r>
                      <a:endParaRPr b="0" i="0" strike="noStrike" sz="1100" u="none">
                        <a:solidFill>
                          <a:srgbClr val="000000"/>
                        </a:solidFill>
                        <a:uFillTx/>
                        <a:latin typeface="MS PGothic"/>
                        <a:ea typeface="MS PGothic"/>
                        <a:cs typeface="MS PGothic"/>
                        <a:sym typeface="MS PGothic"/>
                      </a:endParaRPr>
                    </a:p>
                  </a:txBody>
                  <a:tcPr anchor="ctr" marB="0" marL="9525" marR="9525" marT="9525"/>
                </a:tc>
                <a:tc>
                  <a:txBody>
                    <a:bodyPr/>
                    <a:lstStyle/>
                    <a:p>
                      <a:pPr algn="r" indent="0" lvl="0" marL="0" marR="0" rtl="0">
                        <a:spcBef>
                          <a:spcPts val="0"/>
                        </a:spcBef>
                        <a:spcAft>
                          <a:spcPts val="0"/>
                        </a:spcAft>
                        <a:buNone/>
                      </a:pPr>
                      <a:r>
                        <a:rPr lang="en-US" strike="noStrike" sz="1100" u="none">
                          <a:uFillTx/>
                        </a:rPr>
                        <a:t>271</a:t>
                      </a:r>
                      <a:endParaRPr b="0" i="0" strike="noStrike" sz="1100" u="none">
                        <a:solidFill>
                          <a:srgbClr val="000000"/>
                        </a:solidFill>
                        <a:uFillTx/>
                        <a:latin typeface="MS PGothic"/>
                        <a:ea typeface="MS PGothic"/>
                        <a:cs typeface="MS PGothic"/>
                        <a:sym typeface="MS PGothic"/>
                      </a:endParaRPr>
                    </a:p>
                  </a:txBody>
                  <a:tcPr anchor="ctr" marB="0" marL="9525" marR="9525" marT="9525"/>
                </a:tc>
              </a:tr>
            </a:tbl>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3" name="Google Shape;983;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6477000"/>
            <a:ext cx="66294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Source: Surveyed 2,000 pine trees by MLIT (Ishinomaki, Sendai, Natori, Iwanuma)</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Anawat Suppasri\Desktop\Journal and Paper\Lesson learned\Pics3\14b.png" id="984" name="Google Shape;984;p5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61348" y="825306"/>
            <a:ext cx="2530252" cy="344189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Anawat Suppasri\Desktop\Journal and Paper\Lesson learned\Pics3\14a.png" id="985" name="Google Shape;985;p5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33800" y="857250"/>
            <a:ext cx="2599646" cy="28003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6" name="Google Shape;986;p5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555357"/>
            <a:ext cx="2609850" cy="195924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7" name="Google Shape;987;p5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495800"/>
            <a:ext cx="2609850" cy="195924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8" name="Google Shape;988;p5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2539031"/>
            <a:ext cx="2609850" cy="195676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9" name="Google Shape;989;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6400" y="2057400"/>
            <a:ext cx="93345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LV 1</a:t>
            </a:r>
            <a:endParaRPr>
              <a:uFillTx/>
            </a:endParaRPr>
          </a:p>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Inclined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0" name="Google Shape;990;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6400" y="4038600"/>
            <a:ext cx="9144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LV 2</a:t>
            </a:r>
            <a:endParaRPr>
              <a:uFillTx/>
            </a:endParaRPr>
          </a:p>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Cut off</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1" name="Google Shape;991;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0" y="6019800"/>
            <a:ext cx="10668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LV 3</a:t>
            </a:r>
            <a:endParaRPr>
              <a:uFillTx/>
            </a:endParaRPr>
          </a:p>
          <a:p>
            <a:pPr algn="ctr"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Uprooted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2" name="Google Shape;992;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47975" y="3657600"/>
            <a:ext cx="4086225" cy="609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Results from historical tsunamis in Japan</a:t>
            </a:r>
            <a:endParaRPr>
              <a:uFillTx/>
            </a:endParaRPr>
          </a:p>
          <a:p>
            <a:pPr algn="l" indent="0" lvl="0" marL="0" marR="0" rtl="0">
              <a:spcBef>
                <a:spcPts val="0"/>
              </a:spcBef>
              <a:spcAft>
                <a:spcPts val="0"/>
              </a:spcAft>
              <a:buNone/>
            </a:pPr>
            <a:r>
              <a:rPr lang="en-US" sz="1400">
                <a:solidFill>
                  <a:srgbClr val="FF0000"/>
                </a:solidFill>
                <a:uFillTx/>
                <a:latin typeface="Times New Roman"/>
                <a:ea typeface="Times New Roman"/>
                <a:cs typeface="Times New Roman"/>
                <a:sym typeface="Times New Roman"/>
              </a:rPr>
              <a:t>= Damage and non-effective when tsunami &gt; 3 m</a:t>
            </a:r>
            <a:endParaRPr>
              <a:uFillTx/>
            </a:endParaRPr>
          </a:p>
          <a:p>
            <a:pPr algn="l" indent="0" lvl="0" marL="0" marR="0" rtl="0">
              <a:spcBef>
                <a:spcPts val="0"/>
              </a:spcBef>
              <a:spcAft>
                <a:spcPts val="0"/>
              </a:spcAft>
              <a:buNone/>
            </a:pPr>
            <a:r>
              <a:rPr lang="en-US" sz="1400">
                <a:solidFill>
                  <a:srgbClr val="FF0000"/>
                </a:solidFill>
                <a:uFillTx/>
                <a:latin typeface="Times New Roman"/>
                <a:ea typeface="Times New Roman"/>
                <a:cs typeface="Times New Roman"/>
                <a:sym typeface="Times New Roman"/>
              </a:rPr>
              <a:t>= Totally damaged when tsunami &gt; 5 m</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Anawat Suppasri\Desktop\tree.png" id="993" name="Google Shape;993;p5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48313" y="4286250"/>
            <a:ext cx="3595687" cy="25717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4" name="Google Shape;994;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050" y="174357"/>
            <a:ext cx="26289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1800">
                <a:solidFill>
                  <a:schemeClr val="dk1"/>
                </a:solidFill>
                <a:uFillTx/>
                <a:latin typeface="Times New Roman"/>
                <a:ea typeface="Times New Roman"/>
                <a:cs typeface="Times New Roman"/>
                <a:sym typeface="Times New Roman"/>
              </a:rPr>
              <a:t>2011 Tohoku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5" name="Google Shape;995;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71774" y="762000"/>
            <a:ext cx="6296026" cy="3581400"/>
          </a:xfrm>
          <a:prstGeom prst="rect">
            <a:avLst/>
          </a:prstGeom>
          <a:noFill/>
          <a:ln cap="flat" cmpd="sng" w="25400">
            <a:solidFill>
              <a:srgbClr val="7F7F7F"/>
            </a:solidFill>
            <a:prstDash val="dash"/>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6" name="Google Shape;996;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7000" y="762000"/>
            <a:ext cx="1476376"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Shuto (1985)</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7" name="Google Shape;997;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3044965" y="1978040"/>
            <a:ext cx="1447675" cy="387195"/>
          </a:xfrm>
          <a:prstGeom prst="ellipse">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8" name="Google Shape;998;p5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7000" y="69903"/>
            <a:ext cx="6400800" cy="6096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Performance of black pine forests</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2" name="Shape 100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3" name="Google Shape;1003;p5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447800"/>
            <a:ext cx="4267200" cy="319087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4" name="Google Shape;1004;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2590800"/>
            <a:ext cx="4267200" cy="2057400"/>
          </a:xfrm>
          <a:custGeom>
            <a:ahLst/>
            <a:cxnLst/>
            <a:rect b="b" l="l" r="r" t="t"/>
            <a:pathLst>
              <a:path extrusionOk="0" h="2057400" w="4267200">
                <a:moveTo>
                  <a:pt x="0" y="0"/>
                </a:moveTo>
                <a:lnTo>
                  <a:pt x="0" y="2057400"/>
                </a:lnTo>
                <a:lnTo>
                  <a:pt x="4257675" y="2038350"/>
                </a:lnTo>
                <a:lnTo>
                  <a:pt x="4267200" y="304800"/>
                </a:lnTo>
                <a:lnTo>
                  <a:pt x="0" y="0"/>
                </a:lnTo>
                <a:close/>
              </a:path>
            </a:pathLst>
          </a:custGeom>
          <a:solidFill>
            <a:srgbClr val="00B0F0">
              <a:alpha val="49803"/>
            </a:srgbClr>
          </a:solidFill>
          <a:ln cap="flat" cmpd="sng" w="25400">
            <a:solidFill>
              <a:srgbClr val="395E89"/>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5" name="Google Shape;1005;p5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96000" y="4719638"/>
            <a:ext cx="2743200" cy="2062162"/>
          </a:xfrm>
          <a:prstGeom prst="rect">
            <a:avLst/>
          </a:prstGeom>
          <a:noFill/>
          <a:ln cap="flat" cmpd="sng" w="25400">
            <a:solidFill>
              <a:srgbClr val="FF0000"/>
            </a:solidFill>
            <a:prstDash val="solid"/>
            <a:miter lim="800000"/>
            <a:headEnd len="sm" type="none" w="sm"/>
            <a:tailEnd len="sm" type="none" w="sm"/>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6" name="Google Shape;1006;p5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4710113"/>
            <a:ext cx="2760663" cy="2071687"/>
          </a:xfrm>
          <a:prstGeom prst="rect">
            <a:avLst/>
          </a:prstGeom>
          <a:noFill/>
          <a:ln cap="flat" cmpd="sng" w="25400">
            <a:solidFill>
              <a:srgbClr val="FFC000"/>
            </a:solidFill>
            <a:prstDash val="solid"/>
            <a:miter lim="800000"/>
            <a:headEnd len="sm" type="none" w="sm"/>
            <a:tailEnd len="sm" type="none" w="sm"/>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7" name="Google Shape;1007;p5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763" y="4724400"/>
            <a:ext cx="2713037" cy="2038350"/>
          </a:xfrm>
          <a:prstGeom prst="rect">
            <a:avLst/>
          </a:prstGeom>
          <a:noFill/>
          <a:ln cap="flat" cmpd="sng" w="25400">
            <a:solidFill>
              <a:srgbClr val="00B050"/>
            </a:solidFill>
            <a:prstDash val="solid"/>
            <a:miter lim="800000"/>
            <a:headEnd len="sm" type="none" w="sm"/>
            <a:tailEnd len="sm" type="none" w="sm"/>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8" name="Google Shape;1008;p5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95800" y="2487613"/>
            <a:ext cx="2209800" cy="216058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9" name="Google Shape;1009;p5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81800" y="2444750"/>
            <a:ext cx="2209800" cy="2198688"/>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0" name="Google Shape;1010;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1" name="Google Shape;1011;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8200" y="3429000"/>
            <a:ext cx="533400" cy="381000"/>
          </a:xfrm>
          <a:prstGeom prst="rect">
            <a:avLst/>
          </a:prstGeom>
          <a:solidFill>
            <a:srgbClr val="00B050">
              <a:alpha val="49803"/>
            </a:srgbClr>
          </a:solidFill>
          <a:ln cap="flat" cmpd="sng" w="25400">
            <a:solidFill>
              <a:srgbClr val="00B05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2" name="Google Shape;1012;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34200" y="3429000"/>
            <a:ext cx="533400" cy="381000"/>
          </a:xfrm>
          <a:prstGeom prst="rect">
            <a:avLst/>
          </a:prstGeom>
          <a:noFill/>
          <a:ln cap="flat" cmpd="sng" w="25400">
            <a:solidFill>
              <a:srgbClr val="00B05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3" name="Google Shape;1013;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9200" y="2895600"/>
            <a:ext cx="381000" cy="304800"/>
          </a:xfrm>
          <a:prstGeom prst="rect">
            <a:avLst/>
          </a:prstGeom>
          <a:solidFill>
            <a:srgbClr val="FFFF00">
              <a:alpha val="49803"/>
            </a:srgbClr>
          </a:solid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4" name="Google Shape;1014;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315200" y="2895600"/>
            <a:ext cx="381000" cy="304800"/>
          </a:xfrm>
          <a:prstGeom prst="rect">
            <a:avLst/>
          </a:prstGeom>
          <a:noFill/>
          <a:ln cap="flat" cmpd="sng" w="25400">
            <a:solidFill>
              <a:srgbClr val="FFFF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5" name="Google Shape;1015;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7800" y="2743200"/>
            <a:ext cx="304800" cy="152400"/>
          </a:xfrm>
          <a:prstGeom prst="rect">
            <a:avLst/>
          </a:prstGeom>
          <a:solidFill>
            <a:srgbClr val="FF0000">
              <a:alpha val="49803"/>
            </a:srgbClr>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6" name="Google Shape;1016;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00" y="2743200"/>
            <a:ext cx="304800" cy="1524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rgbClr val="FFFFFF"/>
              </a:solidFill>
              <a:uFillTx/>
              <a:latin typeface="Arial"/>
              <a:ea typeface="Arial"/>
              <a:cs typeface="Arial"/>
              <a:sym typeface="Arial"/>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7" name="Google Shape;1017;p5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6896100" y="3390900"/>
            <a:ext cx="2057400" cy="3048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8" name="Google Shape;1018;p5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4610100" y="3390900"/>
            <a:ext cx="2057400" cy="304800"/>
          </a:xfrm>
          <a:prstGeom prst="straightConnector1">
            <a:avLst/>
          </a:prstGeom>
          <a:noFill/>
          <a:ln cap="flat" cmpd="sng" w="25400">
            <a:solidFill>
              <a:srgbClr val="FF0000"/>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9" name="Google Shape;1019;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6800" y="2133600"/>
            <a:ext cx="14478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Before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0" name="Google Shape;1020;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391400" y="2133600"/>
            <a:ext cx="13716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After tsunami</a:t>
            </a:r>
            <a:endParaRPr>
              <a:uFillTx/>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1" name="Google Shape;1021;p57"/>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6629400" y="0"/>
          <a:ext cx="2514600" cy="22098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9"/>
          </a:graphicData>
        </a:graphic>
      </p:graphicFrame>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2" name="Google Shape;1022;p57"/>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4495800" y="0"/>
          <a:ext cx="2182283" cy="2286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10"/>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3" name="Google Shape;1023;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447800"/>
            <a:ext cx="22860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344488" lvl="3" marL="344488" marR="0" rtl="0">
              <a:spcBef>
                <a:spcPts val="0"/>
              </a:spcBef>
              <a:spcAft>
                <a:spcPts val="0"/>
              </a:spcAft>
              <a:buNone/>
            </a:pPr>
            <a:r>
              <a:rPr b="1" cap="none" i="0" lang="en-US" strike="noStrike" sz="1400" u="none">
                <a:solidFill>
                  <a:srgbClr val="FFFF00"/>
                </a:solidFill>
                <a:uFillTx/>
                <a:latin typeface="Times New Roman"/>
                <a:ea typeface="Times New Roman"/>
                <a:cs typeface="Times New Roman"/>
                <a:sym typeface="Times New Roman"/>
              </a:rPr>
              <a:t>Inundation depth = 4 m</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4" name="Google Shape;1024;p5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762" y="304800"/>
            <a:ext cx="4287837"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Building damage</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8" name="Shape 102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9" name="Google Shape;1029;p5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0" name="Google Shape;1030;p5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820738"/>
            <a:ext cx="2667000" cy="199866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1" name="Google Shape;1031;p5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48400" y="838200"/>
            <a:ext cx="2641600" cy="19812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2" name="Google Shape;1032;p5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4800600"/>
            <a:ext cx="2641600" cy="19812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3" name="Google Shape;1033;p5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2200" y="4794250"/>
            <a:ext cx="2641600" cy="19875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4" name="Google Shape;1034;p5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82938" y="838200"/>
            <a:ext cx="2608262" cy="196056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5" name="Google Shape;1035;p5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8200" y="2952750"/>
            <a:ext cx="7239000" cy="17716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6" name="Google Shape;1036;p5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00400" y="5105400"/>
            <a:ext cx="2590800" cy="7381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Onagawa town 女川町</a:t>
            </a:r>
            <a:endParaRPr b="1" cap="none" i="0" strike="noStrike" sz="1400" u="none">
              <a:solidFill>
                <a:schemeClr val="dk1"/>
              </a:solidFill>
              <a:uFillTx/>
              <a:latin typeface="Times New Roman"/>
              <a:ea typeface="Times New Roman"/>
              <a:cs typeface="Times New Roman"/>
              <a:sym typeface="Times New Roman"/>
            </a:endParaRPr>
          </a:p>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Max. inundation depth = 18 m</a:t>
            </a:r>
            <a:endParaRPr>
              <a:uFillTx/>
            </a:endParaRPr>
          </a:p>
          <a:p>
            <a:pPr algn="ctr" indent="-344488" lvl="3" marL="344488" marR="0" rtl="0">
              <a:spcBef>
                <a:spcPts val="0"/>
              </a:spcBef>
              <a:spcAft>
                <a:spcPts val="0"/>
              </a:spcAft>
              <a:buNone/>
            </a:pPr>
            <a:r>
              <a:rPr b="1" cap="none" i="0" lang="en-US" strike="noStrike" sz="1400" u="none">
                <a:solidFill>
                  <a:schemeClr val="dk1"/>
                </a:solidFill>
                <a:uFillTx/>
                <a:latin typeface="Times New Roman"/>
                <a:ea typeface="Times New Roman"/>
                <a:cs typeface="Times New Roman"/>
                <a:sym typeface="Times New Roman"/>
              </a:rPr>
              <a:t>最大津波浸水深＝18　m　程度</a:t>
            </a:r>
            <a:endParaRPr b="1" cap="none" i="0" strike="noStrike" sz="1400" u="none">
              <a:solidFill>
                <a:schemeClr val="dk1"/>
              </a:solidFill>
              <a:uFillTx/>
              <a:latin typeface="Times New Roman"/>
              <a:ea typeface="Times New Roman"/>
              <a:cs typeface="Times New Roman"/>
              <a:sym typeface="Times New Roman"/>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7" name="Google Shape;1037;p5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5400000">
            <a:off x="1181100" y="2857500"/>
            <a:ext cx="990600" cy="3048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8" name="Google Shape;1038;p5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5400000">
            <a:off x="4152900" y="2476500"/>
            <a:ext cx="1524000" cy="9906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9" name="Google Shape;1039;p5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5400000">
            <a:off x="7581900" y="4686300"/>
            <a:ext cx="1066800" cy="2286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0" name="Google Shape;1040;p5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6667500" y="2781300"/>
            <a:ext cx="1371600" cy="685800"/>
          </a:xfrm>
          <a:prstGeom prst="straightConnector1">
            <a:avLst/>
          </a:prstGeom>
          <a:noFill/>
          <a:ln cap="flat" cmpd="sng" w="25400">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1" name="Google Shape;1041;p58"/>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5400000">
            <a:off x="419100" y="4305300"/>
            <a:ext cx="1600200" cy="762000"/>
          </a:xfrm>
          <a:prstGeom prst="straightConnector1">
            <a:avLst/>
          </a:prstGeom>
          <a:noFill/>
          <a:ln cap="flat" cmpd="sng" w="25400">
            <a:solidFill>
              <a:srgbClr val="FF0000"/>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2" name="Google Shape;1042;p5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Overturned buildings by the 2011 tsunami</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3" name="Google Shape;1043;p5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87750" y="6430403"/>
            <a:ext cx="2254250"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Suppasri et al., 2012</a:t>
            </a:r>
            <a:endParaRPr sz="1600">
              <a:solidFill>
                <a:schemeClr val="dk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7" name="Shape 104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8" name="Google Shape;1048;p5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9" name="Google Shape;1049;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128" y="1143000"/>
            <a:ext cx="4286272" cy="56388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0" name="Google Shape;1050;p5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152400"/>
            <a:ext cx="8991600" cy="6858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400">
                <a:solidFill>
                  <a:schemeClr val="lt1"/>
                </a:solidFill>
                <a:uFillTx/>
                <a:latin typeface="Times New Roman"/>
                <a:ea typeface="Times New Roman"/>
                <a:cs typeface="Times New Roman"/>
                <a:sym typeface="Times New Roman"/>
              </a:rPr>
              <a:t>Preservation of buildings and other facilities destroyed by the tsunami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1" name="Google Shape;1051;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73362" y="914400"/>
            <a:ext cx="1574638" cy="117910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2" name="Google Shape;1052;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2849" y="5105400"/>
            <a:ext cx="1808351" cy="135283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3" name="Google Shape;1053;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76863" y="4724400"/>
            <a:ext cx="1771362" cy="133040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4" name="Google Shape;1054;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26805" y="2133600"/>
            <a:ext cx="1905000" cy="142959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5" name="Google Shape;1055;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53000" y="4572000"/>
            <a:ext cx="1933575" cy="149391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6" name="Google Shape;1056;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90071" y="1156490"/>
            <a:ext cx="1985492" cy="149299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7" name="Google Shape;1057;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33814" y="2953593"/>
            <a:ext cx="1905795" cy="142934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8" name="Google Shape;1058;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34200" y="5486400"/>
            <a:ext cx="2178420" cy="131621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9" name="Google Shape;1059;p5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63064" y="1143000"/>
            <a:ext cx="2847336" cy="914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lang="en-US" sz="1800">
                <a:solidFill>
                  <a:schemeClr val="dk1"/>
                </a:solidFill>
                <a:uFillTx/>
                <a:latin typeface="Times New Roman"/>
                <a:ea typeface="Times New Roman"/>
                <a:cs typeface="Times New Roman"/>
                <a:sym typeface="Times New Roman"/>
              </a:rPr>
              <a:t>Several memorial in rocks, stones, shrines and temples before the 2011 event…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0" name="Google Shape;1060;p5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67200" y="3581400"/>
            <a:ext cx="2847336" cy="914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lang="en-US" sz="1800">
                <a:solidFill>
                  <a:schemeClr val="dk1"/>
                </a:solidFill>
                <a:uFillTx/>
                <a:latin typeface="Times New Roman"/>
                <a:ea typeface="Times New Roman"/>
                <a:cs typeface="Times New Roman"/>
                <a:sym typeface="Times New Roman"/>
              </a:rPr>
              <a:t>But…no preservation of damaged structures after the 2004 event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1" name="Google Shape;1061;p5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19800" y="5715000"/>
            <a:ext cx="914400"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Thailand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2" name="Google Shape;1062;p5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229600" y="6400800"/>
            <a:ext cx="1038864" cy="381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l" indent="0" lvl="0" marL="0" marR="0" rtl="0">
              <a:spcBef>
                <a:spcPts val="0"/>
              </a:spcBef>
              <a:spcAft>
                <a:spcPts val="0"/>
              </a:spcAft>
              <a:buNone/>
            </a:pPr>
            <a:r>
              <a:rPr b="1" lang="en-US" sz="1400">
                <a:solidFill>
                  <a:srgbClr val="FFFF00"/>
                </a:solidFill>
                <a:uFillTx/>
                <a:latin typeface="Times New Roman"/>
                <a:ea typeface="Times New Roman"/>
                <a:cs typeface="Times New Roman"/>
                <a:sym typeface="Times New Roman"/>
              </a:rPr>
              <a:t>Indonesia</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3" name="Google Shape;1063;p5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6799" y="2133600"/>
            <a:ext cx="1473267" cy="1104221"/>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5" name="Shape 17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6" name="Google Shape;176;p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62400" y="914400"/>
            <a:ext cx="4676775" cy="206700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7" name="Google Shape;177;p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57600" y="3505200"/>
            <a:ext cx="5400675" cy="318380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8" name="Google Shape;178;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52800" y="76200"/>
            <a:ext cx="5705475" cy="6858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800">
                <a:solidFill>
                  <a:schemeClr val="lt1"/>
                </a:solidFill>
                <a:uFillTx/>
                <a:latin typeface="Times New Roman"/>
                <a:ea typeface="Times New Roman"/>
                <a:cs typeface="Times New Roman"/>
                <a:sym typeface="Times New Roman"/>
              </a:rPr>
              <a:t>1607 Bristol Floods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9" name="Google Shape;179;p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4697" y="76200"/>
            <a:ext cx="3141903" cy="39624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0" name="Google Shape;180;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1" name="Google Shape;181;p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6800" y="2047799"/>
            <a:ext cx="908852" cy="656046"/>
          </a:xfrm>
          <a:prstGeom prst="straightConnector1">
            <a:avLst/>
          </a:prstGeom>
          <a:noFill/>
          <a:ln cap="flat" cmpd="sng" w="15875">
            <a:solidFill>
              <a:srgbClr val="FF0000"/>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2" name="Google Shape;182;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575" y="4114800"/>
            <a:ext cx="3162774" cy="92333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800">
                <a:solidFill>
                  <a:srgbClr val="FF0000"/>
                </a:solidFill>
                <a:uFillTx/>
                <a:latin typeface="Times New Roman"/>
                <a:ea typeface="Times New Roman"/>
                <a:cs typeface="Times New Roman"/>
                <a:sym typeface="Times New Roman"/>
              </a:rPr>
              <a:t>Caused by TSUNAMI,</a:t>
            </a:r>
            <a:endParaRPr>
              <a:uFillTx/>
            </a:endParaRPr>
          </a:p>
          <a:p>
            <a:pPr algn="ctr" indent="0" lvl="0" marL="0" marR="0" rtl="0">
              <a:spcBef>
                <a:spcPts val="0"/>
              </a:spcBef>
              <a:spcAft>
                <a:spcPts val="0"/>
              </a:spcAft>
              <a:buNone/>
            </a:pPr>
            <a:r>
              <a:rPr b="1" lang="en-US" sz="1800">
                <a:solidFill>
                  <a:srgbClr val="FF0000"/>
                </a:solidFill>
                <a:uFillTx/>
                <a:latin typeface="Times New Roman"/>
                <a:ea typeface="Times New Roman"/>
                <a:cs typeface="Times New Roman"/>
                <a:sym typeface="Times New Roman"/>
              </a:rPr>
              <a:t>FLOOD or</a:t>
            </a:r>
            <a:endParaRPr>
              <a:uFillTx/>
            </a:endParaRPr>
          </a:p>
          <a:p>
            <a:pPr algn="ctr" indent="0" lvl="0" marL="0" marR="0" rtl="0">
              <a:spcBef>
                <a:spcPts val="0"/>
              </a:spcBef>
              <a:spcAft>
                <a:spcPts val="0"/>
              </a:spcAft>
              <a:buNone/>
            </a:pPr>
            <a:r>
              <a:rPr b="1" lang="en-US" sz="1800">
                <a:solidFill>
                  <a:srgbClr val="FF0000"/>
                </a:solidFill>
                <a:uFillTx/>
                <a:latin typeface="Times New Roman"/>
                <a:ea typeface="Times New Roman"/>
                <a:cs typeface="Times New Roman"/>
                <a:sym typeface="Times New Roman"/>
              </a:rPr>
              <a:t>STORM SURGE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3" name="Google Shape;183;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62400" y="2968823"/>
            <a:ext cx="45720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400">
                <a:solidFill>
                  <a:schemeClr val="dk1"/>
                </a:solidFill>
                <a:uFillTx/>
                <a:latin typeface="Times New Roman"/>
                <a:ea typeface="Times New Roman"/>
                <a:cs typeface="Times New Roman"/>
                <a:sym typeface="Times New Roman"/>
              </a:rPr>
              <a:t>Exceptionally high spring tide on the morning of the flood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4" name="Google Shape;184;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5148970"/>
            <a:ext cx="3657600" cy="181588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285750" lvl="0" marL="28575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No M&gt; 7.5 recorded and very less impact by the 1755 Lisbon earthquake felt all Europe</a:t>
            </a:r>
            <a:endParaRPr>
              <a:uFillTx/>
            </a:endParaRPr>
          </a:p>
          <a:p>
            <a:pPr algn="just" indent="-285750" lvl="0" marL="28575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Records said that water was from the sea</a:t>
            </a:r>
            <a:endParaRPr>
              <a:uFillTx/>
            </a:endParaRPr>
          </a:p>
          <a:p>
            <a:pPr algn="just" indent="-285750" lvl="0" marL="28575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Some records mentioned about storm but no wind damage 🡪 wind speed &lt; 100 km/h</a:t>
            </a:r>
            <a:endParaRPr>
              <a:uFillTx/>
            </a:endParaRPr>
          </a:p>
          <a:p>
            <a:pPr algn="just" indent="-285750" lvl="0" marL="285750" marR="0" rtl="0">
              <a:spcBef>
                <a:spcPts val="0"/>
              </a:spcBef>
              <a:spcAft>
                <a:spcPts val="0"/>
              </a:spcAft>
              <a:buClr>
                <a:schemeClr val="dk1"/>
              </a:buClr>
              <a:buSzPts val="1400"/>
              <a:buFont typeface="Times New Roman"/>
              <a:buChar char="-"/>
            </a:pPr>
            <a:r>
              <a:rPr lang="en-US" sz="1400">
                <a:solidFill>
                  <a:schemeClr val="dk1"/>
                </a:solidFill>
                <a:uFillTx/>
                <a:latin typeface="Times New Roman"/>
                <a:ea typeface="Times New Roman"/>
                <a:cs typeface="Times New Roman"/>
                <a:sym typeface="Times New Roman"/>
              </a:rPr>
              <a:t>Only one record said clear sky 🡪 center of the storm?</a:t>
            </a:r>
            <a:endParaRPr sz="1400">
              <a:solidFill>
                <a:schemeClr val="dk1"/>
              </a:solidFill>
              <a:uFillTx/>
              <a:latin typeface="Times New Roman"/>
              <a:ea typeface="Times New Roman"/>
              <a:cs typeface="Times New Roman"/>
              <a:sym typeface="Times New Roman"/>
            </a:endParaRPr>
          </a:p>
          <a:p>
            <a:pPr algn="just" indent="-196850" lvl="0" marL="285750" marR="0" rtl="0">
              <a:spcBef>
                <a:spcPts val="0"/>
              </a:spcBef>
              <a:spcAft>
                <a:spcPts val="0"/>
              </a:spcAft>
              <a:buClr>
                <a:schemeClr val="dk1"/>
              </a:buClr>
              <a:buSzPts val="1400"/>
              <a:buFont typeface="Arial"/>
              <a:buNone/>
            </a:pPr>
            <a:r>
              <a:rPr>
                <a:uFillTx/>
              </a:rPr>
              <a:t/>
            </a:r>
            <a:endParaRPr sz="1400">
              <a:solidFill>
                <a:schemeClr val="dk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7" name="Shape 106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8" name="Google Shape;1068;p6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3081" y="1484784"/>
            <a:ext cx="3368799" cy="156009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9" name="Google Shape;1069;p6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04" y="4668055"/>
            <a:ext cx="3152775" cy="20955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0" name="Google Shape;1070;p6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63888" y="1196752"/>
            <a:ext cx="5472608" cy="206210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Arial"/>
                <a:ea typeface="Arial"/>
                <a:cs typeface="Arial"/>
                <a:sym typeface="Arial"/>
              </a:rPr>
              <a:t>In December 2015, the UN General Assembly designated 5 November as World Tsunami Awareness Day.</a:t>
            </a:r>
            <a:endParaRPr>
              <a:uFillTx/>
            </a:endParaRPr>
          </a:p>
          <a:p>
            <a:pPr algn="just" indent="0" lvl="0" marL="0" marR="0" rtl="0">
              <a:spcBef>
                <a:spcPts val="0"/>
              </a:spcBef>
              <a:spcAft>
                <a:spcPts val="0"/>
              </a:spcAft>
              <a:buNone/>
            </a:pPr>
            <a:r>
              <a:rPr>
                <a:uFillTx/>
              </a:rPr>
              <a:t/>
            </a:r>
            <a:endParaRPr sz="1600">
              <a:solidFill>
                <a:schemeClr val="dk1"/>
              </a:solidFill>
              <a:uFillTx/>
              <a:latin typeface="Arial"/>
              <a:ea typeface="Arial"/>
              <a:cs typeface="Arial"/>
              <a:sym typeface="Arial"/>
            </a:endParaRPr>
          </a:p>
          <a:p>
            <a:pPr algn="just" indent="0" lvl="0" marL="0" marR="0" rtl="0">
              <a:spcBef>
                <a:spcPts val="0"/>
              </a:spcBef>
              <a:spcAft>
                <a:spcPts val="0"/>
              </a:spcAft>
              <a:buNone/>
            </a:pPr>
            <a:r>
              <a:rPr lang="en-US" sz="1600">
                <a:solidFill>
                  <a:schemeClr val="dk1"/>
                </a:solidFill>
                <a:uFillTx/>
                <a:latin typeface="Arial"/>
                <a:ea typeface="Arial"/>
                <a:cs typeface="Arial"/>
                <a:sym typeface="Arial"/>
              </a:rPr>
              <a:t>World Tsunami Awareness Day was the brainchild of Japan, which due to its repeated, bitter experience has over the years built up major expertise in areas such as tsunami early warning, public action and building back better after a disaster to reduce future impacts.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1" name="Google Shape;1071;p6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97054" y="4509120"/>
            <a:ext cx="2854298" cy="228504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2" name="Google Shape;1072;p6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13411" y="4533910"/>
            <a:ext cx="2855055" cy="2260252"/>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3" name="Google Shape;1073;p6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638304" y="4875154"/>
            <a:ext cx="789459" cy="91479"/>
          </a:xfrm>
          <a:prstGeom prst="straightConnector1">
            <a:avLst/>
          </a:prstGeom>
          <a:noFill/>
          <a:ln cap="flat" cmpd="sng" w="25400">
            <a:solidFill>
              <a:srgbClr val="FF0000"/>
            </a:solidFill>
            <a:prstDash val="solid"/>
            <a:round/>
            <a:headEnd len="sm" type="none" w="sm"/>
            <a:tailEnd len="med" type="stealth" w="med"/>
          </a:ln>
          <a:effectLst>
            <a:outerShdw blurRad="40000" dir="5400000" dist="20000" rotWithShape="0">
              <a:srgbClr val="000000">
                <a:alpha val="37647"/>
              </a:srgbClr>
            </a:outerShdw>
          </a:effectLst>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4" name="Google Shape;1074;p60"/>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7580163" y="5027554"/>
            <a:ext cx="1" cy="1103870"/>
          </a:xfrm>
          <a:prstGeom prst="straightConnector1">
            <a:avLst/>
          </a:prstGeom>
          <a:noFill/>
          <a:ln cap="flat" cmpd="sng" w="25400">
            <a:solidFill>
              <a:srgbClr val="FF0000"/>
            </a:solidFill>
            <a:prstDash val="solid"/>
            <a:round/>
            <a:headEnd len="sm" type="none" w="sm"/>
            <a:tailEnd len="med" type="stealth" w="med"/>
          </a:ln>
          <a:effectLst>
            <a:outerShdw blurRad="40000" dir="5400000" dist="20000" rotWithShape="0">
              <a:srgbClr val="000000">
                <a:alpha val="37647"/>
              </a:srgbClr>
            </a:outerShdw>
          </a:effectLst>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5" name="Google Shape;1075;p6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27763" y="4690488"/>
            <a:ext cx="1107996"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Seawalls</a:t>
            </a:r>
            <a:endParaRPr sz="18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6" name="Google Shape;1076;p6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77439" y="5437137"/>
            <a:ext cx="1050324"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rgbClr val="FF0000"/>
                </a:solidFill>
                <a:uFillTx/>
                <a:latin typeface="Arial"/>
                <a:ea typeface="Arial"/>
                <a:cs typeface="Arial"/>
                <a:sym typeface="Arial"/>
              </a:rPr>
              <a:t>1946 tsunami</a:t>
            </a:r>
            <a:endParaRPr sz="1800">
              <a:solidFill>
                <a:srgbClr val="FF0000"/>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7" name="Google Shape;1077;p6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93709" y="5451038"/>
            <a:ext cx="1082109"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rgbClr val="FF0000"/>
                </a:solidFill>
                <a:uFillTx/>
                <a:latin typeface="Arial"/>
                <a:ea typeface="Arial"/>
                <a:cs typeface="Arial"/>
                <a:sym typeface="Arial"/>
              </a:rPr>
              <a:t>1854 tsunami</a:t>
            </a:r>
            <a:endParaRPr sz="1800">
              <a:solidFill>
                <a:srgbClr val="FF0000"/>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8" name="Google Shape;1078;p6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0663" y="3284984"/>
            <a:ext cx="8925833" cy="107721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0" marL="0" marR="0" rtl="0">
              <a:spcBef>
                <a:spcPts val="0"/>
              </a:spcBef>
              <a:spcAft>
                <a:spcPts val="0"/>
              </a:spcAft>
              <a:buNone/>
            </a:pPr>
            <a:r>
              <a:rPr lang="en-US" sz="1600">
                <a:solidFill>
                  <a:schemeClr val="dk1"/>
                </a:solidFill>
                <a:uFillTx/>
                <a:latin typeface="Arial"/>
                <a:ea typeface="Arial"/>
                <a:cs typeface="Arial"/>
                <a:sym typeface="Arial"/>
              </a:rPr>
              <a:t>The date for the annual celebration was chosen in honor of the Japanese story of “Inamura-no-hi”, meaning the “burning of the rice sheaves”. During an 1854 earthquake a farmer saw the tide receding, a sign of a looming tsunami. He set fire to his entire harvest to warn villagers, who fled to high ground. Afterwards, he built an embankment and planted trees as a buffer against future waves.</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9" name="Google Shape;1079;p6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b="1" lang="en-US" sz="3600">
                <a:solidFill>
                  <a:schemeClr val="lt1"/>
                </a:solidFill>
                <a:uFillTx/>
                <a:latin typeface="Times New Roman"/>
                <a:ea typeface="Times New Roman"/>
                <a:cs typeface="Times New Roman"/>
                <a:sym typeface="Times New Roman"/>
              </a:rPr>
              <a:t>World Tsunami Awareness Day</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3" name="Shape 108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4" name="Google Shape;1084;p6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5" name="Google Shape;1085;p6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6705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Future tsunami from Japan Trench</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6" name="Google Shape;1086;p6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13273" y="1743951"/>
            <a:ext cx="6617919" cy="458065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7" name="Google Shape;1087;p6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1500" y="6452962"/>
            <a:ext cx="800100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http://www.bousai.go.jp/jishin/nihonkaiko_chishima/model/pdf/miyagi.pdf</a:t>
            </a:r>
            <a:endParaRPr sz="14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8" name="Google Shape;1088;p6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2" name="Shape 109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3" name="Google Shape;1093;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4" name="Google Shape;1094;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5" name="Google Shape;1095;p6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6838" y="1213644"/>
            <a:ext cx="3314700" cy="26924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6" name="Google Shape;1096;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67000" y="6465888"/>
            <a:ext cx="6629400" cy="3079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Clr>
                <a:schemeClr val="dk1"/>
              </a:buClr>
              <a:buSzPts val="1400"/>
              <a:buFont typeface="Arial"/>
              <a:buNone/>
            </a:pPr>
            <a:r>
              <a:rPr lang="en-US" sz="1400">
                <a:solidFill>
                  <a:schemeClr val="dk1"/>
                </a:solidFill>
                <a:uFillTx/>
                <a:latin typeface="Arial"/>
                <a:ea typeface="Arial"/>
                <a:cs typeface="Arial"/>
                <a:sym typeface="Arial"/>
              </a:rPr>
              <a:t>https://www.pref.miyagi.jp/soshiki/bousai/ks-sanzihigai-houkoku.html</a:t>
            </a:r>
            <a:endParaRPr sz="1400">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7" name="Google Shape;1097;p6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60913" y="1512888"/>
            <a:ext cx="4306887" cy="465931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8" name="Google Shape;1098;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6800" y="5105400"/>
            <a:ext cx="4076700" cy="152400"/>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9" name="Google Shape;1099;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24600" y="1112778"/>
            <a:ext cx="1628776"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Off-Miyagi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0" name="Google Shape;1100;p6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438" y="4778532"/>
            <a:ext cx="4635500" cy="134382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1" name="Google Shape;1101;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7228" y="4231578"/>
            <a:ext cx="3657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Outer-rise (Showa Sanriku)</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2" name="Google Shape;1102;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862" y="5140562"/>
            <a:ext cx="4452937" cy="117238"/>
          </a:xfrm>
          <a:prstGeom prst="rect">
            <a:avLst/>
          </a:prstGeom>
          <a:no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3" name="Google Shape;1103;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77999" y="1512888"/>
            <a:ext cx="1067118"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Arrival time (min)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4" name="Google Shape;1104;p6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94012" y="1519308"/>
            <a:ext cx="1259364" cy="52322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Maximum tsunami (m)</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8" name="Shape 110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9" name="Google Shape;1109;p6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0" name="Google Shape;1110;p6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03578" y="2778760"/>
            <a:ext cx="3603283" cy="395732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1" name="Google Shape;1111;p6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29000" y="1319480"/>
            <a:ext cx="5552440" cy="1323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chemeClr val="dk1"/>
                </a:solidFill>
                <a:uFillTx/>
                <a:latin typeface="Arial"/>
                <a:ea typeface="Arial"/>
                <a:cs typeface="Arial"/>
                <a:sym typeface="Arial"/>
              </a:rPr>
              <a:t>For M7.0 earthquake</a:t>
            </a:r>
            <a:endParaRPr>
              <a:uFillTx/>
            </a:endParaRPr>
          </a:p>
          <a:p>
            <a:pPr algn="l" indent="-342900" lvl="0" marL="342900" marR="0" rtl="0">
              <a:spcBef>
                <a:spcPts val="0"/>
              </a:spcBef>
              <a:spcAft>
                <a:spcPts val="0"/>
              </a:spcAft>
              <a:buClr>
                <a:srgbClr val="0070C0"/>
              </a:buClr>
              <a:buSzPts val="2000"/>
              <a:buFont typeface="Noto Sans Symbols"/>
              <a:buChar char="■"/>
            </a:pPr>
            <a:r>
              <a:rPr lang="en-US" sz="2000">
                <a:solidFill>
                  <a:srgbClr val="0070C0"/>
                </a:solidFill>
                <a:uFillTx/>
                <a:latin typeface="Arial"/>
                <a:ea typeface="Arial"/>
                <a:cs typeface="Arial"/>
                <a:sym typeface="Arial"/>
              </a:rPr>
              <a:t>All strike values generate tsunami &lt; 1m</a:t>
            </a:r>
            <a:endParaRPr>
              <a:uFillTx/>
            </a:endParaRPr>
          </a:p>
          <a:p>
            <a:pPr algn="l" indent="-342900" lvl="0" marL="342900" marR="0" rtl="0">
              <a:spcBef>
                <a:spcPts val="0"/>
              </a:spcBef>
              <a:spcAft>
                <a:spcPts val="0"/>
              </a:spcAft>
              <a:buClr>
                <a:srgbClr val="FFC000"/>
              </a:buClr>
              <a:buSzPts val="2000"/>
              <a:buFont typeface="Noto Sans Symbols"/>
              <a:buChar char="■"/>
            </a:pPr>
            <a:r>
              <a:rPr lang="en-US" sz="2000">
                <a:solidFill>
                  <a:srgbClr val="FFC000"/>
                </a:solidFill>
                <a:uFillTx/>
                <a:latin typeface="Arial"/>
                <a:ea typeface="Arial"/>
                <a:cs typeface="Arial"/>
                <a:sym typeface="Arial"/>
              </a:rPr>
              <a:t>Some strike values generate tsunami &gt; 1 m </a:t>
            </a:r>
            <a:endParaRPr>
              <a:uFillTx/>
            </a:endParaRPr>
          </a:p>
          <a:p>
            <a:pPr algn="l" indent="-342900" lvl="0" marL="342900" marR="0" rtl="0">
              <a:spcBef>
                <a:spcPts val="0"/>
              </a:spcBef>
              <a:spcAft>
                <a:spcPts val="0"/>
              </a:spcAft>
              <a:buClr>
                <a:srgbClr val="FF0000"/>
              </a:buClr>
              <a:buSzPts val="2000"/>
              <a:buFont typeface="Noto Sans Symbols"/>
              <a:buChar char="■"/>
            </a:pPr>
            <a:r>
              <a:rPr lang="en-US" sz="2000">
                <a:solidFill>
                  <a:srgbClr val="FF0000"/>
                </a:solidFill>
                <a:uFillTx/>
                <a:latin typeface="Arial"/>
                <a:ea typeface="Arial"/>
                <a:cs typeface="Arial"/>
                <a:sym typeface="Arial"/>
              </a:rPr>
              <a:t>All strike values generate &gt; 1 m of tsunami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2" name="Google Shape;1112;p6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2580" y="1625751"/>
            <a:ext cx="2517587" cy="507000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3" name="Google Shape;1113;p6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1021" y="1172051"/>
            <a:ext cx="2517586"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Off-Fukushima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4" name="Google Shape;1114;p6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8" name="Shape 111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9" name="Google Shape;1119;p6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0" name="Google Shape;1120;p6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6705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Types of industries in Sendai Port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1" name="Google Shape;1121;p6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1605430"/>
            <a:ext cx="4963160" cy="281225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2" name="Google Shape;1122;p6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3" name="Google Shape;1123;p6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3195170"/>
            <a:ext cx="4724400" cy="330786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4" name="Google Shape;1124;p6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6507480"/>
            <a:ext cx="8376920" cy="30777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Arial"/>
                <a:ea typeface="Arial"/>
                <a:cs typeface="Arial"/>
                <a:sym typeface="Arial"/>
              </a:rPr>
              <a:t>http://www.pa.thr.mlit.go.jp/shiogama/introduction/sendai/img/img_planning-drawing_sendai.jpg</a:t>
            </a:r>
            <a:endParaRPr sz="1400">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8" name="Shape 112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9" name="Google Shape;1129;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0" name="Google Shape;1130;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30480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Type of port industries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1" name="Google Shape;1131;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4388" y="1905000"/>
            <a:ext cx="677689" cy="676643"/>
          </a:xfrm>
          <a:custGeom>
            <a:ahLst/>
            <a:cxnLst/>
            <a:rect b="b" l="l" r="r" t="t"/>
            <a:pathLst>
              <a:path extrusionOk="0" h="2003" w="2003">
                <a:moveTo>
                  <a:pt x="1002" y="1481"/>
                </a:moveTo>
                <a:cubicBezTo>
                  <a:pt x="737" y="1481"/>
                  <a:pt x="522" y="1266"/>
                  <a:pt x="522" y="1002"/>
                </a:cubicBezTo>
                <a:cubicBezTo>
                  <a:pt x="522" y="737"/>
                  <a:pt x="737" y="522"/>
                  <a:pt x="1002" y="522"/>
                </a:cubicBezTo>
                <a:cubicBezTo>
                  <a:pt x="1266" y="522"/>
                  <a:pt x="1481" y="737"/>
                  <a:pt x="1481" y="1002"/>
                </a:cubicBezTo>
                <a:cubicBezTo>
                  <a:pt x="1481" y="1266"/>
                  <a:pt x="1266" y="1481"/>
                  <a:pt x="1002" y="1481"/>
                </a:cubicBezTo>
                <a:close/>
                <a:moveTo>
                  <a:pt x="1924" y="856"/>
                </a:moveTo>
                <a:lnTo>
                  <a:pt x="1901" y="854"/>
                </a:lnTo>
                <a:cubicBezTo>
                  <a:pt x="1858" y="850"/>
                  <a:pt x="1816" y="812"/>
                  <a:pt x="1804" y="770"/>
                </a:cubicBezTo>
                <a:cubicBezTo>
                  <a:pt x="1786" y="710"/>
                  <a:pt x="1762" y="652"/>
                  <a:pt x="1732" y="598"/>
                </a:cubicBezTo>
                <a:cubicBezTo>
                  <a:pt x="1711" y="560"/>
                  <a:pt x="1714" y="503"/>
                  <a:pt x="1742" y="470"/>
                </a:cubicBezTo>
                <a:lnTo>
                  <a:pt x="1757" y="452"/>
                </a:lnTo>
                <a:cubicBezTo>
                  <a:pt x="1785" y="419"/>
                  <a:pt x="1783" y="366"/>
                  <a:pt x="1752" y="335"/>
                </a:cubicBezTo>
                <a:lnTo>
                  <a:pt x="1668" y="251"/>
                </a:lnTo>
                <a:cubicBezTo>
                  <a:pt x="1637" y="220"/>
                  <a:pt x="1585" y="218"/>
                  <a:pt x="1551" y="246"/>
                </a:cubicBezTo>
                <a:lnTo>
                  <a:pt x="1533" y="261"/>
                </a:lnTo>
                <a:cubicBezTo>
                  <a:pt x="1500" y="289"/>
                  <a:pt x="1444" y="292"/>
                  <a:pt x="1405" y="271"/>
                </a:cubicBezTo>
                <a:cubicBezTo>
                  <a:pt x="1351" y="241"/>
                  <a:pt x="1293" y="217"/>
                  <a:pt x="1233" y="199"/>
                </a:cubicBezTo>
                <a:cubicBezTo>
                  <a:pt x="1191" y="187"/>
                  <a:pt x="1153" y="146"/>
                  <a:pt x="1149" y="102"/>
                </a:cubicBezTo>
                <a:lnTo>
                  <a:pt x="1147" y="79"/>
                </a:lnTo>
                <a:cubicBezTo>
                  <a:pt x="1143" y="35"/>
                  <a:pt x="1105" y="0"/>
                  <a:pt x="1061" y="0"/>
                </a:cubicBezTo>
                <a:lnTo>
                  <a:pt x="942" y="0"/>
                </a:lnTo>
                <a:cubicBezTo>
                  <a:pt x="898" y="0"/>
                  <a:pt x="860" y="35"/>
                  <a:pt x="856" y="79"/>
                </a:cubicBezTo>
                <a:lnTo>
                  <a:pt x="854" y="102"/>
                </a:lnTo>
                <a:cubicBezTo>
                  <a:pt x="851" y="146"/>
                  <a:pt x="812" y="187"/>
                  <a:pt x="770" y="199"/>
                </a:cubicBezTo>
                <a:cubicBezTo>
                  <a:pt x="710" y="217"/>
                  <a:pt x="652" y="241"/>
                  <a:pt x="598" y="271"/>
                </a:cubicBezTo>
                <a:cubicBezTo>
                  <a:pt x="560" y="292"/>
                  <a:pt x="503" y="289"/>
                  <a:pt x="470" y="261"/>
                </a:cubicBezTo>
                <a:lnTo>
                  <a:pt x="452" y="246"/>
                </a:lnTo>
                <a:cubicBezTo>
                  <a:pt x="418" y="218"/>
                  <a:pt x="366" y="220"/>
                  <a:pt x="335" y="251"/>
                </a:cubicBezTo>
                <a:lnTo>
                  <a:pt x="251" y="335"/>
                </a:lnTo>
                <a:cubicBezTo>
                  <a:pt x="220" y="366"/>
                  <a:pt x="218" y="419"/>
                  <a:pt x="246" y="452"/>
                </a:cubicBezTo>
                <a:lnTo>
                  <a:pt x="261" y="470"/>
                </a:lnTo>
                <a:cubicBezTo>
                  <a:pt x="290" y="503"/>
                  <a:pt x="292" y="560"/>
                  <a:pt x="271" y="598"/>
                </a:cubicBezTo>
                <a:cubicBezTo>
                  <a:pt x="241" y="652"/>
                  <a:pt x="217" y="710"/>
                  <a:pt x="199" y="770"/>
                </a:cubicBezTo>
                <a:cubicBezTo>
                  <a:pt x="187" y="812"/>
                  <a:pt x="146" y="850"/>
                  <a:pt x="102" y="854"/>
                </a:cubicBezTo>
                <a:lnTo>
                  <a:pt x="79" y="856"/>
                </a:lnTo>
                <a:cubicBezTo>
                  <a:pt x="35" y="860"/>
                  <a:pt x="0" y="898"/>
                  <a:pt x="0" y="942"/>
                </a:cubicBezTo>
                <a:lnTo>
                  <a:pt x="0" y="1061"/>
                </a:lnTo>
                <a:cubicBezTo>
                  <a:pt x="0" y="1105"/>
                  <a:pt x="35" y="1143"/>
                  <a:pt x="79" y="1147"/>
                </a:cubicBezTo>
                <a:lnTo>
                  <a:pt x="102" y="1149"/>
                </a:lnTo>
                <a:cubicBezTo>
                  <a:pt x="146" y="1153"/>
                  <a:pt x="187" y="1191"/>
                  <a:pt x="199" y="1233"/>
                </a:cubicBezTo>
                <a:cubicBezTo>
                  <a:pt x="217" y="1294"/>
                  <a:pt x="241" y="1351"/>
                  <a:pt x="271" y="1405"/>
                </a:cubicBezTo>
                <a:cubicBezTo>
                  <a:pt x="292" y="1444"/>
                  <a:pt x="290" y="1500"/>
                  <a:pt x="261" y="1533"/>
                </a:cubicBezTo>
                <a:lnTo>
                  <a:pt x="246" y="1551"/>
                </a:lnTo>
                <a:cubicBezTo>
                  <a:pt x="218" y="1585"/>
                  <a:pt x="220" y="1637"/>
                  <a:pt x="251" y="1668"/>
                </a:cubicBezTo>
                <a:lnTo>
                  <a:pt x="335" y="1752"/>
                </a:lnTo>
                <a:cubicBezTo>
                  <a:pt x="366" y="1783"/>
                  <a:pt x="418" y="1785"/>
                  <a:pt x="452" y="1757"/>
                </a:cubicBezTo>
                <a:lnTo>
                  <a:pt x="470" y="1742"/>
                </a:lnTo>
                <a:cubicBezTo>
                  <a:pt x="503" y="1714"/>
                  <a:pt x="560" y="1711"/>
                  <a:pt x="598" y="1732"/>
                </a:cubicBezTo>
                <a:cubicBezTo>
                  <a:pt x="652" y="1762"/>
                  <a:pt x="710" y="1786"/>
                  <a:pt x="770" y="1804"/>
                </a:cubicBezTo>
                <a:cubicBezTo>
                  <a:pt x="812" y="1816"/>
                  <a:pt x="851" y="1858"/>
                  <a:pt x="854" y="1901"/>
                </a:cubicBezTo>
                <a:lnTo>
                  <a:pt x="856" y="1924"/>
                </a:lnTo>
                <a:cubicBezTo>
                  <a:pt x="860" y="1968"/>
                  <a:pt x="898" y="2003"/>
                  <a:pt x="942" y="2003"/>
                </a:cubicBezTo>
                <a:lnTo>
                  <a:pt x="1061" y="2003"/>
                </a:lnTo>
                <a:cubicBezTo>
                  <a:pt x="1105" y="2003"/>
                  <a:pt x="1143" y="1968"/>
                  <a:pt x="1147" y="1924"/>
                </a:cubicBezTo>
                <a:lnTo>
                  <a:pt x="1149" y="1901"/>
                </a:lnTo>
                <a:cubicBezTo>
                  <a:pt x="1153" y="1858"/>
                  <a:pt x="1191" y="1816"/>
                  <a:pt x="1233" y="1804"/>
                </a:cubicBezTo>
                <a:cubicBezTo>
                  <a:pt x="1293" y="1786"/>
                  <a:pt x="1351" y="1762"/>
                  <a:pt x="1405" y="1732"/>
                </a:cubicBezTo>
                <a:cubicBezTo>
                  <a:pt x="1444" y="1711"/>
                  <a:pt x="1500" y="1714"/>
                  <a:pt x="1533" y="1742"/>
                </a:cubicBezTo>
                <a:lnTo>
                  <a:pt x="1551" y="1757"/>
                </a:lnTo>
                <a:cubicBezTo>
                  <a:pt x="1585" y="1785"/>
                  <a:pt x="1637" y="1783"/>
                  <a:pt x="1668" y="1752"/>
                </a:cubicBezTo>
                <a:lnTo>
                  <a:pt x="1752" y="1668"/>
                </a:lnTo>
                <a:cubicBezTo>
                  <a:pt x="1783" y="1637"/>
                  <a:pt x="1785" y="1585"/>
                  <a:pt x="1757" y="1551"/>
                </a:cubicBezTo>
                <a:lnTo>
                  <a:pt x="1742" y="1533"/>
                </a:lnTo>
                <a:cubicBezTo>
                  <a:pt x="1714" y="1500"/>
                  <a:pt x="1711" y="1444"/>
                  <a:pt x="1732" y="1405"/>
                </a:cubicBezTo>
                <a:cubicBezTo>
                  <a:pt x="1762" y="1351"/>
                  <a:pt x="1786" y="1294"/>
                  <a:pt x="1804" y="1233"/>
                </a:cubicBezTo>
                <a:cubicBezTo>
                  <a:pt x="1816" y="1191"/>
                  <a:pt x="1858" y="1153"/>
                  <a:pt x="1901" y="1149"/>
                </a:cubicBezTo>
                <a:lnTo>
                  <a:pt x="1924" y="1147"/>
                </a:lnTo>
                <a:cubicBezTo>
                  <a:pt x="1968" y="1143"/>
                  <a:pt x="2003" y="1105"/>
                  <a:pt x="2003" y="1061"/>
                </a:cubicBezTo>
                <a:lnTo>
                  <a:pt x="2003" y="942"/>
                </a:lnTo>
                <a:cubicBezTo>
                  <a:pt x="2003" y="898"/>
                  <a:pt x="1968" y="860"/>
                  <a:pt x="1924" y="856"/>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2" name="Google Shape;1132;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42420" y="1905000"/>
            <a:ext cx="677689" cy="676643"/>
          </a:xfrm>
          <a:custGeom>
            <a:ahLst/>
            <a:cxnLst/>
            <a:rect b="b" l="l" r="r" t="t"/>
            <a:pathLst>
              <a:path extrusionOk="0" h="2003" w="2003">
                <a:moveTo>
                  <a:pt x="1002" y="1481"/>
                </a:moveTo>
                <a:cubicBezTo>
                  <a:pt x="737" y="1481"/>
                  <a:pt x="522" y="1266"/>
                  <a:pt x="522" y="1002"/>
                </a:cubicBezTo>
                <a:cubicBezTo>
                  <a:pt x="522" y="737"/>
                  <a:pt x="737" y="522"/>
                  <a:pt x="1002" y="522"/>
                </a:cubicBezTo>
                <a:cubicBezTo>
                  <a:pt x="1266" y="522"/>
                  <a:pt x="1481" y="737"/>
                  <a:pt x="1481" y="1002"/>
                </a:cubicBezTo>
                <a:cubicBezTo>
                  <a:pt x="1481" y="1266"/>
                  <a:pt x="1266" y="1481"/>
                  <a:pt x="1002" y="1481"/>
                </a:cubicBezTo>
                <a:close/>
                <a:moveTo>
                  <a:pt x="1924" y="856"/>
                </a:moveTo>
                <a:lnTo>
                  <a:pt x="1901" y="854"/>
                </a:lnTo>
                <a:cubicBezTo>
                  <a:pt x="1858" y="850"/>
                  <a:pt x="1816" y="812"/>
                  <a:pt x="1804" y="770"/>
                </a:cubicBezTo>
                <a:cubicBezTo>
                  <a:pt x="1786" y="710"/>
                  <a:pt x="1762" y="652"/>
                  <a:pt x="1732" y="598"/>
                </a:cubicBezTo>
                <a:cubicBezTo>
                  <a:pt x="1711" y="560"/>
                  <a:pt x="1714" y="503"/>
                  <a:pt x="1742" y="470"/>
                </a:cubicBezTo>
                <a:lnTo>
                  <a:pt x="1757" y="452"/>
                </a:lnTo>
                <a:cubicBezTo>
                  <a:pt x="1785" y="419"/>
                  <a:pt x="1783" y="366"/>
                  <a:pt x="1752" y="335"/>
                </a:cubicBezTo>
                <a:lnTo>
                  <a:pt x="1668" y="251"/>
                </a:lnTo>
                <a:cubicBezTo>
                  <a:pt x="1637" y="220"/>
                  <a:pt x="1585" y="218"/>
                  <a:pt x="1551" y="246"/>
                </a:cubicBezTo>
                <a:lnTo>
                  <a:pt x="1533" y="261"/>
                </a:lnTo>
                <a:cubicBezTo>
                  <a:pt x="1500" y="289"/>
                  <a:pt x="1444" y="292"/>
                  <a:pt x="1405" y="271"/>
                </a:cubicBezTo>
                <a:cubicBezTo>
                  <a:pt x="1351" y="241"/>
                  <a:pt x="1293" y="217"/>
                  <a:pt x="1233" y="199"/>
                </a:cubicBezTo>
                <a:cubicBezTo>
                  <a:pt x="1191" y="187"/>
                  <a:pt x="1153" y="146"/>
                  <a:pt x="1149" y="102"/>
                </a:cubicBezTo>
                <a:lnTo>
                  <a:pt x="1147" y="79"/>
                </a:lnTo>
                <a:cubicBezTo>
                  <a:pt x="1143" y="35"/>
                  <a:pt x="1105" y="0"/>
                  <a:pt x="1061" y="0"/>
                </a:cubicBezTo>
                <a:lnTo>
                  <a:pt x="942" y="0"/>
                </a:lnTo>
                <a:cubicBezTo>
                  <a:pt x="898" y="0"/>
                  <a:pt x="860" y="35"/>
                  <a:pt x="856" y="79"/>
                </a:cubicBezTo>
                <a:lnTo>
                  <a:pt x="854" y="102"/>
                </a:lnTo>
                <a:cubicBezTo>
                  <a:pt x="851" y="146"/>
                  <a:pt x="812" y="187"/>
                  <a:pt x="770" y="199"/>
                </a:cubicBezTo>
                <a:cubicBezTo>
                  <a:pt x="710" y="217"/>
                  <a:pt x="652" y="241"/>
                  <a:pt x="598" y="271"/>
                </a:cubicBezTo>
                <a:cubicBezTo>
                  <a:pt x="560" y="292"/>
                  <a:pt x="503" y="289"/>
                  <a:pt x="470" y="261"/>
                </a:cubicBezTo>
                <a:lnTo>
                  <a:pt x="452" y="246"/>
                </a:lnTo>
                <a:cubicBezTo>
                  <a:pt x="418" y="218"/>
                  <a:pt x="366" y="220"/>
                  <a:pt x="335" y="251"/>
                </a:cubicBezTo>
                <a:lnTo>
                  <a:pt x="251" y="335"/>
                </a:lnTo>
                <a:cubicBezTo>
                  <a:pt x="220" y="366"/>
                  <a:pt x="218" y="419"/>
                  <a:pt x="246" y="452"/>
                </a:cubicBezTo>
                <a:lnTo>
                  <a:pt x="261" y="470"/>
                </a:lnTo>
                <a:cubicBezTo>
                  <a:pt x="290" y="503"/>
                  <a:pt x="292" y="560"/>
                  <a:pt x="271" y="598"/>
                </a:cubicBezTo>
                <a:cubicBezTo>
                  <a:pt x="241" y="652"/>
                  <a:pt x="217" y="710"/>
                  <a:pt x="199" y="770"/>
                </a:cubicBezTo>
                <a:cubicBezTo>
                  <a:pt x="187" y="812"/>
                  <a:pt x="146" y="850"/>
                  <a:pt x="102" y="854"/>
                </a:cubicBezTo>
                <a:lnTo>
                  <a:pt x="79" y="856"/>
                </a:lnTo>
                <a:cubicBezTo>
                  <a:pt x="35" y="860"/>
                  <a:pt x="0" y="898"/>
                  <a:pt x="0" y="942"/>
                </a:cubicBezTo>
                <a:lnTo>
                  <a:pt x="0" y="1061"/>
                </a:lnTo>
                <a:cubicBezTo>
                  <a:pt x="0" y="1105"/>
                  <a:pt x="35" y="1143"/>
                  <a:pt x="79" y="1147"/>
                </a:cubicBezTo>
                <a:lnTo>
                  <a:pt x="102" y="1149"/>
                </a:lnTo>
                <a:cubicBezTo>
                  <a:pt x="146" y="1153"/>
                  <a:pt x="187" y="1191"/>
                  <a:pt x="199" y="1233"/>
                </a:cubicBezTo>
                <a:cubicBezTo>
                  <a:pt x="217" y="1294"/>
                  <a:pt x="241" y="1351"/>
                  <a:pt x="271" y="1405"/>
                </a:cubicBezTo>
                <a:cubicBezTo>
                  <a:pt x="292" y="1444"/>
                  <a:pt x="290" y="1500"/>
                  <a:pt x="261" y="1533"/>
                </a:cubicBezTo>
                <a:lnTo>
                  <a:pt x="246" y="1551"/>
                </a:lnTo>
                <a:cubicBezTo>
                  <a:pt x="218" y="1585"/>
                  <a:pt x="220" y="1637"/>
                  <a:pt x="251" y="1668"/>
                </a:cubicBezTo>
                <a:lnTo>
                  <a:pt x="335" y="1752"/>
                </a:lnTo>
                <a:cubicBezTo>
                  <a:pt x="366" y="1783"/>
                  <a:pt x="418" y="1785"/>
                  <a:pt x="452" y="1757"/>
                </a:cubicBezTo>
                <a:lnTo>
                  <a:pt x="470" y="1742"/>
                </a:lnTo>
                <a:cubicBezTo>
                  <a:pt x="503" y="1714"/>
                  <a:pt x="560" y="1711"/>
                  <a:pt x="598" y="1732"/>
                </a:cubicBezTo>
                <a:cubicBezTo>
                  <a:pt x="652" y="1762"/>
                  <a:pt x="710" y="1786"/>
                  <a:pt x="770" y="1804"/>
                </a:cubicBezTo>
                <a:cubicBezTo>
                  <a:pt x="812" y="1816"/>
                  <a:pt x="851" y="1858"/>
                  <a:pt x="854" y="1901"/>
                </a:cubicBezTo>
                <a:lnTo>
                  <a:pt x="856" y="1924"/>
                </a:lnTo>
                <a:cubicBezTo>
                  <a:pt x="860" y="1968"/>
                  <a:pt x="898" y="2003"/>
                  <a:pt x="942" y="2003"/>
                </a:cubicBezTo>
                <a:lnTo>
                  <a:pt x="1061" y="2003"/>
                </a:lnTo>
                <a:cubicBezTo>
                  <a:pt x="1105" y="2003"/>
                  <a:pt x="1143" y="1968"/>
                  <a:pt x="1147" y="1924"/>
                </a:cubicBezTo>
                <a:lnTo>
                  <a:pt x="1149" y="1901"/>
                </a:lnTo>
                <a:cubicBezTo>
                  <a:pt x="1153" y="1858"/>
                  <a:pt x="1191" y="1816"/>
                  <a:pt x="1233" y="1804"/>
                </a:cubicBezTo>
                <a:cubicBezTo>
                  <a:pt x="1293" y="1786"/>
                  <a:pt x="1351" y="1762"/>
                  <a:pt x="1405" y="1732"/>
                </a:cubicBezTo>
                <a:cubicBezTo>
                  <a:pt x="1444" y="1711"/>
                  <a:pt x="1500" y="1714"/>
                  <a:pt x="1533" y="1742"/>
                </a:cubicBezTo>
                <a:lnTo>
                  <a:pt x="1551" y="1757"/>
                </a:lnTo>
                <a:cubicBezTo>
                  <a:pt x="1585" y="1785"/>
                  <a:pt x="1637" y="1783"/>
                  <a:pt x="1668" y="1752"/>
                </a:cubicBezTo>
                <a:lnTo>
                  <a:pt x="1752" y="1668"/>
                </a:lnTo>
                <a:cubicBezTo>
                  <a:pt x="1783" y="1637"/>
                  <a:pt x="1785" y="1585"/>
                  <a:pt x="1757" y="1551"/>
                </a:cubicBezTo>
                <a:lnTo>
                  <a:pt x="1742" y="1533"/>
                </a:lnTo>
                <a:cubicBezTo>
                  <a:pt x="1714" y="1500"/>
                  <a:pt x="1711" y="1444"/>
                  <a:pt x="1732" y="1405"/>
                </a:cubicBezTo>
                <a:cubicBezTo>
                  <a:pt x="1762" y="1351"/>
                  <a:pt x="1786" y="1294"/>
                  <a:pt x="1804" y="1233"/>
                </a:cubicBezTo>
                <a:cubicBezTo>
                  <a:pt x="1816" y="1191"/>
                  <a:pt x="1858" y="1153"/>
                  <a:pt x="1901" y="1149"/>
                </a:cubicBezTo>
                <a:lnTo>
                  <a:pt x="1924" y="1147"/>
                </a:lnTo>
                <a:cubicBezTo>
                  <a:pt x="1968" y="1143"/>
                  <a:pt x="2003" y="1105"/>
                  <a:pt x="2003" y="1061"/>
                </a:cubicBezTo>
                <a:lnTo>
                  <a:pt x="2003" y="942"/>
                </a:lnTo>
                <a:cubicBezTo>
                  <a:pt x="2003" y="898"/>
                  <a:pt x="1968" y="860"/>
                  <a:pt x="1924" y="856"/>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3" name="Google Shape;1133;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4901" y="3964328"/>
            <a:ext cx="834034" cy="834034"/>
          </a:xfrm>
          <a:prstGeom prst="ellipse">
            <a:avLst/>
          </a:pr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34275" lIns="68575" rIns="68575" spcFirstLastPara="1" tIns="34275" wrap="square">
            <a:noAutofit/>
          </a:bodyPr>
          <a:lstStyle/>
          <a:p>
            <a:pPr algn="ctr" indent="0" lvl="0" marL="0" marR="0" rtl="0">
              <a:spcBef>
                <a:spcPts val="0"/>
              </a:spcBef>
              <a:spcAft>
                <a:spcPts val="0"/>
              </a:spcAft>
              <a:buNone/>
            </a:pPr>
            <a:r>
              <a:rPr>
                <a:uFillTx/>
              </a:rPr>
              <a:t/>
            </a:r>
            <a:endParaRPr sz="135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4" name="Google Shape;1134;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76579" y="2263568"/>
            <a:ext cx="833516" cy="833516"/>
          </a:xfrm>
          <a:custGeom>
            <a:ahLst/>
            <a:cxnLst/>
            <a:rect b="b" l="l" r="r" t="t"/>
            <a:pathLst>
              <a:path extrusionOk="0" h="2466" w="2466">
                <a:moveTo>
                  <a:pt x="2138" y="1485"/>
                </a:moveTo>
                <a:cubicBezTo>
                  <a:pt x="2133" y="1513"/>
                  <a:pt x="2120" y="1558"/>
                  <a:pt x="2110" y="1585"/>
                </a:cubicBezTo>
                <a:cubicBezTo>
                  <a:pt x="2090" y="1635"/>
                  <a:pt x="2066" y="1683"/>
                  <a:pt x="2038" y="1728"/>
                </a:cubicBezTo>
                <a:cubicBezTo>
                  <a:pt x="2023" y="1752"/>
                  <a:pt x="1994" y="1788"/>
                  <a:pt x="1975" y="1810"/>
                </a:cubicBezTo>
                <a:lnTo>
                  <a:pt x="1893" y="1902"/>
                </a:lnTo>
                <a:cubicBezTo>
                  <a:pt x="1874" y="1923"/>
                  <a:pt x="1841" y="1956"/>
                  <a:pt x="1819" y="1973"/>
                </a:cubicBezTo>
                <a:cubicBezTo>
                  <a:pt x="1776" y="2008"/>
                  <a:pt x="1729" y="2038"/>
                  <a:pt x="1681" y="2064"/>
                </a:cubicBezTo>
                <a:cubicBezTo>
                  <a:pt x="1656" y="2078"/>
                  <a:pt x="1612" y="2095"/>
                  <a:pt x="1585" y="2104"/>
                </a:cubicBezTo>
                <a:lnTo>
                  <a:pt x="1468" y="2143"/>
                </a:lnTo>
                <a:cubicBezTo>
                  <a:pt x="1440" y="2152"/>
                  <a:pt x="1396" y="2164"/>
                  <a:pt x="1367" y="2168"/>
                </a:cubicBezTo>
                <a:cubicBezTo>
                  <a:pt x="1315" y="2176"/>
                  <a:pt x="1263" y="2179"/>
                  <a:pt x="1209" y="2178"/>
                </a:cubicBezTo>
                <a:cubicBezTo>
                  <a:pt x="1181" y="2177"/>
                  <a:pt x="1135" y="2170"/>
                  <a:pt x="1107" y="2164"/>
                </a:cubicBezTo>
                <a:lnTo>
                  <a:pt x="980" y="2138"/>
                </a:lnTo>
                <a:cubicBezTo>
                  <a:pt x="952" y="2132"/>
                  <a:pt x="907" y="2120"/>
                  <a:pt x="881" y="2110"/>
                </a:cubicBezTo>
                <a:cubicBezTo>
                  <a:pt x="831" y="2090"/>
                  <a:pt x="784" y="2066"/>
                  <a:pt x="739" y="2039"/>
                </a:cubicBezTo>
                <a:cubicBezTo>
                  <a:pt x="715" y="2024"/>
                  <a:pt x="679" y="1995"/>
                  <a:pt x="657" y="1976"/>
                </a:cubicBezTo>
                <a:lnTo>
                  <a:pt x="564" y="1893"/>
                </a:lnTo>
                <a:cubicBezTo>
                  <a:pt x="543" y="1874"/>
                  <a:pt x="510" y="1841"/>
                  <a:pt x="492" y="1819"/>
                </a:cubicBezTo>
                <a:cubicBezTo>
                  <a:pt x="458" y="1776"/>
                  <a:pt x="428" y="1730"/>
                  <a:pt x="402" y="1681"/>
                </a:cubicBezTo>
                <a:cubicBezTo>
                  <a:pt x="388" y="1656"/>
                  <a:pt x="371" y="1613"/>
                  <a:pt x="362" y="1586"/>
                </a:cubicBezTo>
                <a:lnTo>
                  <a:pt x="323" y="1468"/>
                </a:lnTo>
                <a:cubicBezTo>
                  <a:pt x="314" y="1440"/>
                  <a:pt x="302" y="1396"/>
                  <a:pt x="298" y="1367"/>
                </a:cubicBezTo>
                <a:cubicBezTo>
                  <a:pt x="290" y="1316"/>
                  <a:pt x="287" y="1263"/>
                  <a:pt x="288" y="1209"/>
                </a:cubicBezTo>
                <a:cubicBezTo>
                  <a:pt x="289" y="1181"/>
                  <a:pt x="296" y="1135"/>
                  <a:pt x="302" y="1107"/>
                </a:cubicBezTo>
                <a:lnTo>
                  <a:pt x="328" y="981"/>
                </a:lnTo>
                <a:cubicBezTo>
                  <a:pt x="333" y="953"/>
                  <a:pt x="345" y="908"/>
                  <a:pt x="356" y="881"/>
                </a:cubicBezTo>
                <a:cubicBezTo>
                  <a:pt x="376" y="832"/>
                  <a:pt x="400" y="784"/>
                  <a:pt x="427" y="739"/>
                </a:cubicBezTo>
                <a:cubicBezTo>
                  <a:pt x="442" y="715"/>
                  <a:pt x="471" y="679"/>
                  <a:pt x="490" y="657"/>
                </a:cubicBezTo>
                <a:lnTo>
                  <a:pt x="573" y="564"/>
                </a:lnTo>
                <a:cubicBezTo>
                  <a:pt x="592" y="543"/>
                  <a:pt x="625" y="510"/>
                  <a:pt x="647" y="492"/>
                </a:cubicBezTo>
                <a:cubicBezTo>
                  <a:pt x="690" y="458"/>
                  <a:pt x="737" y="428"/>
                  <a:pt x="785" y="402"/>
                </a:cubicBezTo>
                <a:cubicBezTo>
                  <a:pt x="810" y="388"/>
                  <a:pt x="853" y="371"/>
                  <a:pt x="880" y="362"/>
                </a:cubicBezTo>
                <a:lnTo>
                  <a:pt x="998" y="323"/>
                </a:lnTo>
                <a:cubicBezTo>
                  <a:pt x="1026" y="314"/>
                  <a:pt x="1070" y="302"/>
                  <a:pt x="1099" y="298"/>
                </a:cubicBezTo>
                <a:cubicBezTo>
                  <a:pt x="1151" y="290"/>
                  <a:pt x="1204" y="287"/>
                  <a:pt x="1258" y="289"/>
                </a:cubicBezTo>
                <a:cubicBezTo>
                  <a:pt x="1286" y="289"/>
                  <a:pt x="1332" y="296"/>
                  <a:pt x="1360" y="302"/>
                </a:cubicBezTo>
                <a:lnTo>
                  <a:pt x="1485" y="328"/>
                </a:lnTo>
                <a:cubicBezTo>
                  <a:pt x="1513" y="333"/>
                  <a:pt x="1558" y="345"/>
                  <a:pt x="1585" y="356"/>
                </a:cubicBezTo>
                <a:cubicBezTo>
                  <a:pt x="1634" y="376"/>
                  <a:pt x="1682" y="400"/>
                  <a:pt x="1727" y="428"/>
                </a:cubicBezTo>
                <a:cubicBezTo>
                  <a:pt x="1751" y="443"/>
                  <a:pt x="1788" y="471"/>
                  <a:pt x="1809" y="490"/>
                </a:cubicBezTo>
                <a:lnTo>
                  <a:pt x="1902" y="573"/>
                </a:lnTo>
                <a:cubicBezTo>
                  <a:pt x="1923" y="592"/>
                  <a:pt x="1956" y="625"/>
                  <a:pt x="1973" y="647"/>
                </a:cubicBezTo>
                <a:cubicBezTo>
                  <a:pt x="2008" y="690"/>
                  <a:pt x="2038" y="737"/>
                  <a:pt x="2064" y="785"/>
                </a:cubicBezTo>
                <a:cubicBezTo>
                  <a:pt x="2078" y="810"/>
                  <a:pt x="2095" y="853"/>
                  <a:pt x="2104" y="880"/>
                </a:cubicBezTo>
                <a:lnTo>
                  <a:pt x="2143" y="998"/>
                </a:lnTo>
                <a:cubicBezTo>
                  <a:pt x="2152" y="1025"/>
                  <a:pt x="2164" y="1070"/>
                  <a:pt x="2168" y="1098"/>
                </a:cubicBezTo>
                <a:cubicBezTo>
                  <a:pt x="2176" y="1150"/>
                  <a:pt x="2179" y="1204"/>
                  <a:pt x="2177" y="1258"/>
                </a:cubicBezTo>
                <a:cubicBezTo>
                  <a:pt x="2177" y="1286"/>
                  <a:pt x="2170" y="1332"/>
                  <a:pt x="2164" y="1360"/>
                </a:cubicBezTo>
                <a:lnTo>
                  <a:pt x="2138" y="1485"/>
                </a:lnTo>
                <a:close/>
                <a:moveTo>
                  <a:pt x="2460" y="1412"/>
                </a:moveTo>
                <a:cubicBezTo>
                  <a:pt x="2466" y="1384"/>
                  <a:pt x="2448" y="1355"/>
                  <a:pt x="2421" y="1347"/>
                </a:cubicBezTo>
                <a:lnTo>
                  <a:pt x="2367" y="1331"/>
                </a:lnTo>
                <a:cubicBezTo>
                  <a:pt x="2340" y="1323"/>
                  <a:pt x="2319" y="1293"/>
                  <a:pt x="2320" y="1264"/>
                </a:cubicBezTo>
                <a:cubicBezTo>
                  <a:pt x="2322" y="1201"/>
                  <a:pt x="2319" y="1137"/>
                  <a:pt x="2310" y="1076"/>
                </a:cubicBezTo>
                <a:cubicBezTo>
                  <a:pt x="2305" y="1048"/>
                  <a:pt x="2322" y="1016"/>
                  <a:pt x="2348" y="1004"/>
                </a:cubicBezTo>
                <a:lnTo>
                  <a:pt x="2399" y="982"/>
                </a:lnTo>
                <a:cubicBezTo>
                  <a:pt x="2426" y="971"/>
                  <a:pt x="2440" y="940"/>
                  <a:pt x="2431" y="913"/>
                </a:cubicBezTo>
                <a:lnTo>
                  <a:pt x="2385" y="774"/>
                </a:lnTo>
                <a:cubicBezTo>
                  <a:pt x="2376" y="747"/>
                  <a:pt x="2346" y="731"/>
                  <a:pt x="2318" y="737"/>
                </a:cubicBezTo>
                <a:lnTo>
                  <a:pt x="2264" y="751"/>
                </a:lnTo>
                <a:cubicBezTo>
                  <a:pt x="2236" y="757"/>
                  <a:pt x="2204" y="742"/>
                  <a:pt x="2190" y="716"/>
                </a:cubicBezTo>
                <a:cubicBezTo>
                  <a:pt x="2160" y="661"/>
                  <a:pt x="2126" y="608"/>
                  <a:pt x="2086" y="559"/>
                </a:cubicBezTo>
                <a:cubicBezTo>
                  <a:pt x="2069" y="536"/>
                  <a:pt x="2067" y="500"/>
                  <a:pt x="2085" y="477"/>
                </a:cubicBezTo>
                <a:lnTo>
                  <a:pt x="2118" y="433"/>
                </a:lnTo>
                <a:cubicBezTo>
                  <a:pt x="2135" y="410"/>
                  <a:pt x="2132" y="376"/>
                  <a:pt x="2110" y="357"/>
                </a:cubicBezTo>
                <a:lnTo>
                  <a:pt x="2001" y="260"/>
                </a:lnTo>
                <a:cubicBezTo>
                  <a:pt x="1980" y="241"/>
                  <a:pt x="1946" y="241"/>
                  <a:pt x="1925" y="261"/>
                </a:cubicBezTo>
                <a:lnTo>
                  <a:pt x="1885" y="299"/>
                </a:lnTo>
                <a:cubicBezTo>
                  <a:pt x="1864" y="319"/>
                  <a:pt x="1828" y="322"/>
                  <a:pt x="1804" y="307"/>
                </a:cubicBezTo>
                <a:cubicBezTo>
                  <a:pt x="1751" y="274"/>
                  <a:pt x="1694" y="246"/>
                  <a:pt x="1635" y="222"/>
                </a:cubicBezTo>
                <a:cubicBezTo>
                  <a:pt x="1609" y="212"/>
                  <a:pt x="1589" y="181"/>
                  <a:pt x="1593" y="153"/>
                </a:cubicBezTo>
                <a:lnTo>
                  <a:pt x="1599" y="97"/>
                </a:lnTo>
                <a:cubicBezTo>
                  <a:pt x="1603" y="69"/>
                  <a:pt x="1583" y="41"/>
                  <a:pt x="1555" y="35"/>
                </a:cubicBezTo>
                <a:lnTo>
                  <a:pt x="1412" y="6"/>
                </a:lnTo>
                <a:cubicBezTo>
                  <a:pt x="1384" y="0"/>
                  <a:pt x="1355" y="18"/>
                  <a:pt x="1347" y="45"/>
                </a:cubicBezTo>
                <a:lnTo>
                  <a:pt x="1331" y="99"/>
                </a:lnTo>
                <a:cubicBezTo>
                  <a:pt x="1323" y="126"/>
                  <a:pt x="1293" y="147"/>
                  <a:pt x="1264" y="146"/>
                </a:cubicBezTo>
                <a:cubicBezTo>
                  <a:pt x="1200" y="144"/>
                  <a:pt x="1137" y="147"/>
                  <a:pt x="1076" y="157"/>
                </a:cubicBezTo>
                <a:cubicBezTo>
                  <a:pt x="1047" y="161"/>
                  <a:pt x="1015" y="144"/>
                  <a:pt x="1004" y="118"/>
                </a:cubicBezTo>
                <a:lnTo>
                  <a:pt x="982" y="66"/>
                </a:lnTo>
                <a:cubicBezTo>
                  <a:pt x="971" y="40"/>
                  <a:pt x="940" y="26"/>
                  <a:pt x="913" y="35"/>
                </a:cubicBezTo>
                <a:lnTo>
                  <a:pt x="775" y="81"/>
                </a:lnTo>
                <a:cubicBezTo>
                  <a:pt x="747" y="90"/>
                  <a:pt x="731" y="120"/>
                  <a:pt x="737" y="148"/>
                </a:cubicBezTo>
                <a:lnTo>
                  <a:pt x="750" y="202"/>
                </a:lnTo>
                <a:cubicBezTo>
                  <a:pt x="757" y="230"/>
                  <a:pt x="742" y="262"/>
                  <a:pt x="716" y="276"/>
                </a:cubicBezTo>
                <a:cubicBezTo>
                  <a:pt x="661" y="306"/>
                  <a:pt x="608" y="341"/>
                  <a:pt x="559" y="380"/>
                </a:cubicBezTo>
                <a:cubicBezTo>
                  <a:pt x="536" y="397"/>
                  <a:pt x="500" y="399"/>
                  <a:pt x="477" y="382"/>
                </a:cubicBezTo>
                <a:lnTo>
                  <a:pt x="433" y="348"/>
                </a:lnTo>
                <a:cubicBezTo>
                  <a:pt x="410" y="331"/>
                  <a:pt x="376" y="334"/>
                  <a:pt x="357" y="356"/>
                </a:cubicBezTo>
                <a:lnTo>
                  <a:pt x="260" y="464"/>
                </a:lnTo>
                <a:cubicBezTo>
                  <a:pt x="241" y="486"/>
                  <a:pt x="241" y="520"/>
                  <a:pt x="261" y="541"/>
                </a:cubicBezTo>
                <a:lnTo>
                  <a:pt x="299" y="581"/>
                </a:lnTo>
                <a:cubicBezTo>
                  <a:pt x="319" y="602"/>
                  <a:pt x="322" y="638"/>
                  <a:pt x="307" y="662"/>
                </a:cubicBezTo>
                <a:cubicBezTo>
                  <a:pt x="274" y="715"/>
                  <a:pt x="246" y="772"/>
                  <a:pt x="222" y="831"/>
                </a:cubicBezTo>
                <a:cubicBezTo>
                  <a:pt x="212" y="858"/>
                  <a:pt x="181" y="877"/>
                  <a:pt x="153" y="873"/>
                </a:cubicBezTo>
                <a:lnTo>
                  <a:pt x="97" y="867"/>
                </a:lnTo>
                <a:cubicBezTo>
                  <a:pt x="69" y="863"/>
                  <a:pt x="41" y="883"/>
                  <a:pt x="35" y="911"/>
                </a:cubicBezTo>
                <a:lnTo>
                  <a:pt x="6" y="1054"/>
                </a:lnTo>
                <a:cubicBezTo>
                  <a:pt x="0" y="1082"/>
                  <a:pt x="18" y="1111"/>
                  <a:pt x="45" y="1120"/>
                </a:cubicBezTo>
                <a:lnTo>
                  <a:pt x="99" y="1135"/>
                </a:lnTo>
                <a:cubicBezTo>
                  <a:pt x="126" y="1143"/>
                  <a:pt x="146" y="1173"/>
                  <a:pt x="146" y="1202"/>
                </a:cubicBezTo>
                <a:cubicBezTo>
                  <a:pt x="144" y="1266"/>
                  <a:pt x="147" y="1329"/>
                  <a:pt x="156" y="1390"/>
                </a:cubicBezTo>
                <a:cubicBezTo>
                  <a:pt x="161" y="1419"/>
                  <a:pt x="144" y="1450"/>
                  <a:pt x="118" y="1462"/>
                </a:cubicBezTo>
                <a:lnTo>
                  <a:pt x="66" y="1484"/>
                </a:lnTo>
                <a:cubicBezTo>
                  <a:pt x="40" y="1495"/>
                  <a:pt x="26" y="1526"/>
                  <a:pt x="35" y="1553"/>
                </a:cubicBezTo>
                <a:lnTo>
                  <a:pt x="81" y="1691"/>
                </a:lnTo>
                <a:cubicBezTo>
                  <a:pt x="90" y="1719"/>
                  <a:pt x="120" y="1735"/>
                  <a:pt x="148" y="1729"/>
                </a:cubicBezTo>
                <a:lnTo>
                  <a:pt x="202" y="1716"/>
                </a:lnTo>
                <a:cubicBezTo>
                  <a:pt x="230" y="1709"/>
                  <a:pt x="262" y="1724"/>
                  <a:pt x="276" y="1750"/>
                </a:cubicBezTo>
                <a:cubicBezTo>
                  <a:pt x="306" y="1805"/>
                  <a:pt x="340" y="1858"/>
                  <a:pt x="379" y="1907"/>
                </a:cubicBezTo>
                <a:cubicBezTo>
                  <a:pt x="397" y="1930"/>
                  <a:pt x="399" y="1966"/>
                  <a:pt x="382" y="1989"/>
                </a:cubicBezTo>
                <a:lnTo>
                  <a:pt x="348" y="2033"/>
                </a:lnTo>
                <a:cubicBezTo>
                  <a:pt x="331" y="2056"/>
                  <a:pt x="334" y="2090"/>
                  <a:pt x="356" y="2109"/>
                </a:cubicBezTo>
                <a:lnTo>
                  <a:pt x="464" y="2206"/>
                </a:lnTo>
                <a:cubicBezTo>
                  <a:pt x="486" y="2225"/>
                  <a:pt x="520" y="2225"/>
                  <a:pt x="541" y="2205"/>
                </a:cubicBezTo>
                <a:lnTo>
                  <a:pt x="581" y="2167"/>
                </a:lnTo>
                <a:cubicBezTo>
                  <a:pt x="602" y="2147"/>
                  <a:pt x="638" y="2144"/>
                  <a:pt x="662" y="2159"/>
                </a:cubicBezTo>
                <a:cubicBezTo>
                  <a:pt x="715" y="2192"/>
                  <a:pt x="772" y="2220"/>
                  <a:pt x="831" y="2244"/>
                </a:cubicBezTo>
                <a:cubicBezTo>
                  <a:pt x="858" y="2255"/>
                  <a:pt x="877" y="2285"/>
                  <a:pt x="873" y="2313"/>
                </a:cubicBezTo>
                <a:lnTo>
                  <a:pt x="867" y="2369"/>
                </a:lnTo>
                <a:cubicBezTo>
                  <a:pt x="863" y="2397"/>
                  <a:pt x="883" y="2425"/>
                  <a:pt x="911" y="2430"/>
                </a:cubicBezTo>
                <a:lnTo>
                  <a:pt x="1054" y="2460"/>
                </a:lnTo>
                <a:cubicBezTo>
                  <a:pt x="1082" y="2466"/>
                  <a:pt x="1111" y="2448"/>
                  <a:pt x="1119" y="2421"/>
                </a:cubicBezTo>
                <a:lnTo>
                  <a:pt x="1135" y="2367"/>
                </a:lnTo>
                <a:cubicBezTo>
                  <a:pt x="1143" y="2340"/>
                  <a:pt x="1173" y="2320"/>
                  <a:pt x="1202" y="2320"/>
                </a:cubicBezTo>
                <a:cubicBezTo>
                  <a:pt x="1265" y="2322"/>
                  <a:pt x="1329" y="2319"/>
                  <a:pt x="1390" y="2310"/>
                </a:cubicBezTo>
                <a:cubicBezTo>
                  <a:pt x="1419" y="2305"/>
                  <a:pt x="1450" y="2322"/>
                  <a:pt x="1462" y="2348"/>
                </a:cubicBezTo>
                <a:lnTo>
                  <a:pt x="1483" y="2400"/>
                </a:lnTo>
                <a:cubicBezTo>
                  <a:pt x="1495" y="2426"/>
                  <a:pt x="1526" y="2440"/>
                  <a:pt x="1553" y="2431"/>
                </a:cubicBezTo>
                <a:lnTo>
                  <a:pt x="1691" y="2385"/>
                </a:lnTo>
                <a:cubicBezTo>
                  <a:pt x="1719" y="2376"/>
                  <a:pt x="1735" y="2346"/>
                  <a:pt x="1729" y="2318"/>
                </a:cubicBezTo>
                <a:lnTo>
                  <a:pt x="1715" y="2264"/>
                </a:lnTo>
                <a:cubicBezTo>
                  <a:pt x="1709" y="2236"/>
                  <a:pt x="1724" y="2204"/>
                  <a:pt x="1749" y="2190"/>
                </a:cubicBezTo>
                <a:cubicBezTo>
                  <a:pt x="1805" y="2160"/>
                  <a:pt x="1858" y="2126"/>
                  <a:pt x="1907" y="2087"/>
                </a:cubicBezTo>
                <a:cubicBezTo>
                  <a:pt x="1930" y="2069"/>
                  <a:pt x="1966" y="2068"/>
                  <a:pt x="1989" y="2085"/>
                </a:cubicBezTo>
                <a:lnTo>
                  <a:pt x="2033" y="2118"/>
                </a:lnTo>
                <a:cubicBezTo>
                  <a:pt x="2056" y="2135"/>
                  <a:pt x="2090" y="2132"/>
                  <a:pt x="2109" y="2110"/>
                </a:cubicBezTo>
                <a:lnTo>
                  <a:pt x="2206" y="2001"/>
                </a:lnTo>
                <a:cubicBezTo>
                  <a:pt x="2225" y="1980"/>
                  <a:pt x="2224" y="1946"/>
                  <a:pt x="2205" y="1925"/>
                </a:cubicBezTo>
                <a:lnTo>
                  <a:pt x="2167" y="1885"/>
                </a:lnTo>
                <a:cubicBezTo>
                  <a:pt x="2147" y="1864"/>
                  <a:pt x="2144" y="1828"/>
                  <a:pt x="2159" y="1804"/>
                </a:cubicBezTo>
                <a:cubicBezTo>
                  <a:pt x="2192" y="1751"/>
                  <a:pt x="2220" y="1694"/>
                  <a:pt x="2244" y="1635"/>
                </a:cubicBezTo>
                <a:cubicBezTo>
                  <a:pt x="2254" y="1609"/>
                  <a:pt x="2285" y="1589"/>
                  <a:pt x="2313" y="1593"/>
                </a:cubicBezTo>
                <a:lnTo>
                  <a:pt x="2369" y="1599"/>
                </a:lnTo>
                <a:cubicBezTo>
                  <a:pt x="2397" y="1603"/>
                  <a:pt x="2425" y="1583"/>
                  <a:pt x="2431" y="1555"/>
                </a:cubicBezTo>
                <a:lnTo>
                  <a:pt x="2460" y="1412"/>
                </a:lnTo>
                <a:close/>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5" name="Google Shape;1135;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510" y="2831446"/>
            <a:ext cx="815736" cy="815736"/>
          </a:xfrm>
          <a:custGeom>
            <a:ahLst/>
            <a:cxnLst/>
            <a:rect b="b" l="l" r="r" t="t"/>
            <a:pathLst>
              <a:path extrusionOk="0" h="2413" w="2413">
                <a:moveTo>
                  <a:pt x="456" y="1364"/>
                </a:moveTo>
                <a:cubicBezTo>
                  <a:pt x="369" y="951"/>
                  <a:pt x="635" y="544"/>
                  <a:pt x="1048" y="456"/>
                </a:cubicBezTo>
                <a:cubicBezTo>
                  <a:pt x="1462" y="369"/>
                  <a:pt x="1869" y="635"/>
                  <a:pt x="1956" y="1049"/>
                </a:cubicBezTo>
                <a:cubicBezTo>
                  <a:pt x="2043" y="1462"/>
                  <a:pt x="1778" y="1869"/>
                  <a:pt x="1364" y="1957"/>
                </a:cubicBezTo>
                <a:cubicBezTo>
                  <a:pt x="951" y="2044"/>
                  <a:pt x="543" y="1778"/>
                  <a:pt x="456" y="1364"/>
                </a:cubicBezTo>
                <a:close/>
                <a:moveTo>
                  <a:pt x="2407" y="1075"/>
                </a:moveTo>
                <a:lnTo>
                  <a:pt x="2358" y="842"/>
                </a:lnTo>
                <a:cubicBezTo>
                  <a:pt x="2353" y="817"/>
                  <a:pt x="2327" y="798"/>
                  <a:pt x="2301" y="802"/>
                </a:cubicBezTo>
                <a:lnTo>
                  <a:pt x="2179" y="817"/>
                </a:lnTo>
                <a:cubicBezTo>
                  <a:pt x="2153" y="820"/>
                  <a:pt x="2123" y="803"/>
                  <a:pt x="2112" y="779"/>
                </a:cubicBezTo>
                <a:cubicBezTo>
                  <a:pt x="2066" y="681"/>
                  <a:pt x="2005" y="593"/>
                  <a:pt x="1933" y="517"/>
                </a:cubicBezTo>
                <a:cubicBezTo>
                  <a:pt x="1914" y="497"/>
                  <a:pt x="1909" y="464"/>
                  <a:pt x="1922" y="441"/>
                </a:cubicBezTo>
                <a:lnTo>
                  <a:pt x="1980" y="332"/>
                </a:lnTo>
                <a:cubicBezTo>
                  <a:pt x="1992" y="309"/>
                  <a:pt x="1984" y="279"/>
                  <a:pt x="1963" y="264"/>
                </a:cubicBezTo>
                <a:lnTo>
                  <a:pt x="1763" y="134"/>
                </a:lnTo>
                <a:cubicBezTo>
                  <a:pt x="1741" y="120"/>
                  <a:pt x="1710" y="125"/>
                  <a:pt x="1694" y="146"/>
                </a:cubicBezTo>
                <a:lnTo>
                  <a:pt x="1618" y="243"/>
                </a:lnTo>
                <a:cubicBezTo>
                  <a:pt x="1602" y="264"/>
                  <a:pt x="1569" y="272"/>
                  <a:pt x="1545" y="263"/>
                </a:cubicBezTo>
                <a:cubicBezTo>
                  <a:pt x="1446" y="228"/>
                  <a:pt x="1340" y="208"/>
                  <a:pt x="1232" y="205"/>
                </a:cubicBezTo>
                <a:cubicBezTo>
                  <a:pt x="1206" y="204"/>
                  <a:pt x="1178" y="184"/>
                  <a:pt x="1171" y="159"/>
                </a:cubicBezTo>
                <a:lnTo>
                  <a:pt x="1135" y="41"/>
                </a:lnTo>
                <a:cubicBezTo>
                  <a:pt x="1127" y="16"/>
                  <a:pt x="1100" y="0"/>
                  <a:pt x="1075" y="5"/>
                </a:cubicBezTo>
                <a:lnTo>
                  <a:pt x="842" y="55"/>
                </a:lnTo>
                <a:cubicBezTo>
                  <a:pt x="816" y="60"/>
                  <a:pt x="798" y="85"/>
                  <a:pt x="801" y="112"/>
                </a:cubicBezTo>
                <a:lnTo>
                  <a:pt x="816" y="234"/>
                </a:lnTo>
                <a:cubicBezTo>
                  <a:pt x="820" y="260"/>
                  <a:pt x="802" y="289"/>
                  <a:pt x="779" y="300"/>
                </a:cubicBezTo>
                <a:cubicBezTo>
                  <a:pt x="681" y="347"/>
                  <a:pt x="592" y="408"/>
                  <a:pt x="516" y="480"/>
                </a:cubicBezTo>
                <a:cubicBezTo>
                  <a:pt x="497" y="498"/>
                  <a:pt x="464" y="504"/>
                  <a:pt x="440" y="491"/>
                </a:cubicBezTo>
                <a:lnTo>
                  <a:pt x="332" y="433"/>
                </a:lnTo>
                <a:cubicBezTo>
                  <a:pt x="309" y="420"/>
                  <a:pt x="278" y="428"/>
                  <a:pt x="264" y="450"/>
                </a:cubicBezTo>
                <a:lnTo>
                  <a:pt x="134" y="649"/>
                </a:lnTo>
                <a:cubicBezTo>
                  <a:pt x="120" y="671"/>
                  <a:pt x="125" y="702"/>
                  <a:pt x="146" y="719"/>
                </a:cubicBezTo>
                <a:lnTo>
                  <a:pt x="243" y="794"/>
                </a:lnTo>
                <a:cubicBezTo>
                  <a:pt x="263" y="811"/>
                  <a:pt x="272" y="843"/>
                  <a:pt x="263" y="868"/>
                </a:cubicBezTo>
                <a:cubicBezTo>
                  <a:pt x="227" y="967"/>
                  <a:pt x="207" y="1073"/>
                  <a:pt x="205" y="1181"/>
                </a:cubicBezTo>
                <a:cubicBezTo>
                  <a:pt x="204" y="1207"/>
                  <a:pt x="184" y="1235"/>
                  <a:pt x="159" y="1242"/>
                </a:cubicBezTo>
                <a:lnTo>
                  <a:pt x="41" y="1278"/>
                </a:lnTo>
                <a:cubicBezTo>
                  <a:pt x="16" y="1285"/>
                  <a:pt x="0" y="1312"/>
                  <a:pt x="5" y="1338"/>
                </a:cubicBezTo>
                <a:lnTo>
                  <a:pt x="54" y="1571"/>
                </a:lnTo>
                <a:cubicBezTo>
                  <a:pt x="60" y="1596"/>
                  <a:pt x="85" y="1615"/>
                  <a:pt x="111" y="1612"/>
                </a:cubicBezTo>
                <a:lnTo>
                  <a:pt x="233" y="1596"/>
                </a:lnTo>
                <a:cubicBezTo>
                  <a:pt x="260" y="1593"/>
                  <a:pt x="289" y="1610"/>
                  <a:pt x="300" y="1634"/>
                </a:cubicBezTo>
                <a:cubicBezTo>
                  <a:pt x="346" y="1732"/>
                  <a:pt x="407" y="1820"/>
                  <a:pt x="480" y="1897"/>
                </a:cubicBezTo>
                <a:cubicBezTo>
                  <a:pt x="498" y="1916"/>
                  <a:pt x="503" y="1949"/>
                  <a:pt x="491" y="1972"/>
                </a:cubicBezTo>
                <a:lnTo>
                  <a:pt x="433" y="2081"/>
                </a:lnTo>
                <a:cubicBezTo>
                  <a:pt x="420" y="2104"/>
                  <a:pt x="428" y="2135"/>
                  <a:pt x="450" y="2149"/>
                </a:cubicBezTo>
                <a:lnTo>
                  <a:pt x="649" y="2279"/>
                </a:lnTo>
                <a:cubicBezTo>
                  <a:pt x="671" y="2293"/>
                  <a:pt x="702" y="2288"/>
                  <a:pt x="718" y="2267"/>
                </a:cubicBezTo>
                <a:lnTo>
                  <a:pt x="794" y="2170"/>
                </a:lnTo>
                <a:cubicBezTo>
                  <a:pt x="810" y="2149"/>
                  <a:pt x="843" y="2141"/>
                  <a:pt x="868" y="2150"/>
                </a:cubicBezTo>
                <a:cubicBezTo>
                  <a:pt x="967" y="2185"/>
                  <a:pt x="1072" y="2205"/>
                  <a:pt x="1180" y="2208"/>
                </a:cubicBezTo>
                <a:cubicBezTo>
                  <a:pt x="1207" y="2209"/>
                  <a:pt x="1234" y="2229"/>
                  <a:pt x="1242" y="2254"/>
                </a:cubicBezTo>
                <a:lnTo>
                  <a:pt x="1277" y="2372"/>
                </a:lnTo>
                <a:cubicBezTo>
                  <a:pt x="1285" y="2397"/>
                  <a:pt x="1312" y="2413"/>
                  <a:pt x="1338" y="2408"/>
                </a:cubicBezTo>
                <a:lnTo>
                  <a:pt x="1570" y="2358"/>
                </a:lnTo>
                <a:cubicBezTo>
                  <a:pt x="1596" y="2353"/>
                  <a:pt x="1614" y="2328"/>
                  <a:pt x="1611" y="2301"/>
                </a:cubicBezTo>
                <a:lnTo>
                  <a:pt x="1596" y="2179"/>
                </a:lnTo>
                <a:cubicBezTo>
                  <a:pt x="1593" y="2153"/>
                  <a:pt x="1610" y="2124"/>
                  <a:pt x="1634" y="2113"/>
                </a:cubicBezTo>
                <a:cubicBezTo>
                  <a:pt x="1732" y="2066"/>
                  <a:pt x="1820" y="2005"/>
                  <a:pt x="1896" y="1933"/>
                </a:cubicBezTo>
                <a:cubicBezTo>
                  <a:pt x="1915" y="1915"/>
                  <a:pt x="1949" y="1909"/>
                  <a:pt x="1972" y="1922"/>
                </a:cubicBezTo>
                <a:lnTo>
                  <a:pt x="2081" y="1980"/>
                </a:lnTo>
                <a:cubicBezTo>
                  <a:pt x="2104" y="1993"/>
                  <a:pt x="2134" y="1985"/>
                  <a:pt x="2149" y="1963"/>
                </a:cubicBezTo>
                <a:lnTo>
                  <a:pt x="2278" y="1764"/>
                </a:lnTo>
                <a:cubicBezTo>
                  <a:pt x="2293" y="1742"/>
                  <a:pt x="2288" y="1711"/>
                  <a:pt x="2267" y="1694"/>
                </a:cubicBezTo>
                <a:lnTo>
                  <a:pt x="2170" y="1619"/>
                </a:lnTo>
                <a:cubicBezTo>
                  <a:pt x="2149" y="1603"/>
                  <a:pt x="2140" y="1570"/>
                  <a:pt x="2149" y="1545"/>
                </a:cubicBezTo>
                <a:cubicBezTo>
                  <a:pt x="2185" y="1446"/>
                  <a:pt x="2205" y="1340"/>
                  <a:pt x="2208" y="1232"/>
                </a:cubicBezTo>
                <a:cubicBezTo>
                  <a:pt x="2208" y="1206"/>
                  <a:pt x="2228" y="1178"/>
                  <a:pt x="2254" y="1171"/>
                </a:cubicBezTo>
                <a:lnTo>
                  <a:pt x="2372" y="1135"/>
                </a:lnTo>
                <a:cubicBezTo>
                  <a:pt x="2397" y="1128"/>
                  <a:pt x="2413" y="1101"/>
                  <a:pt x="2407" y="1075"/>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6" name="Google Shape;1136;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09647" y="3445340"/>
            <a:ext cx="677689" cy="676643"/>
          </a:xfrm>
          <a:custGeom>
            <a:ahLst/>
            <a:cxnLst/>
            <a:rect b="b" l="l" r="r" t="t"/>
            <a:pathLst>
              <a:path extrusionOk="0" h="2003" w="2003">
                <a:moveTo>
                  <a:pt x="1002" y="1481"/>
                </a:moveTo>
                <a:cubicBezTo>
                  <a:pt x="737" y="1481"/>
                  <a:pt x="522" y="1266"/>
                  <a:pt x="522" y="1002"/>
                </a:cubicBezTo>
                <a:cubicBezTo>
                  <a:pt x="522" y="737"/>
                  <a:pt x="737" y="522"/>
                  <a:pt x="1002" y="522"/>
                </a:cubicBezTo>
                <a:cubicBezTo>
                  <a:pt x="1266" y="522"/>
                  <a:pt x="1481" y="737"/>
                  <a:pt x="1481" y="1002"/>
                </a:cubicBezTo>
                <a:cubicBezTo>
                  <a:pt x="1481" y="1266"/>
                  <a:pt x="1266" y="1481"/>
                  <a:pt x="1002" y="1481"/>
                </a:cubicBezTo>
                <a:close/>
                <a:moveTo>
                  <a:pt x="1924" y="856"/>
                </a:moveTo>
                <a:lnTo>
                  <a:pt x="1901" y="854"/>
                </a:lnTo>
                <a:cubicBezTo>
                  <a:pt x="1858" y="850"/>
                  <a:pt x="1816" y="812"/>
                  <a:pt x="1804" y="770"/>
                </a:cubicBezTo>
                <a:cubicBezTo>
                  <a:pt x="1786" y="710"/>
                  <a:pt x="1762" y="652"/>
                  <a:pt x="1732" y="598"/>
                </a:cubicBezTo>
                <a:cubicBezTo>
                  <a:pt x="1711" y="560"/>
                  <a:pt x="1714" y="503"/>
                  <a:pt x="1742" y="470"/>
                </a:cubicBezTo>
                <a:lnTo>
                  <a:pt x="1757" y="452"/>
                </a:lnTo>
                <a:cubicBezTo>
                  <a:pt x="1785" y="419"/>
                  <a:pt x="1783" y="366"/>
                  <a:pt x="1752" y="335"/>
                </a:cubicBezTo>
                <a:lnTo>
                  <a:pt x="1668" y="251"/>
                </a:lnTo>
                <a:cubicBezTo>
                  <a:pt x="1637" y="220"/>
                  <a:pt x="1585" y="218"/>
                  <a:pt x="1551" y="246"/>
                </a:cubicBezTo>
                <a:lnTo>
                  <a:pt x="1533" y="261"/>
                </a:lnTo>
                <a:cubicBezTo>
                  <a:pt x="1500" y="289"/>
                  <a:pt x="1444" y="292"/>
                  <a:pt x="1405" y="271"/>
                </a:cubicBezTo>
                <a:cubicBezTo>
                  <a:pt x="1351" y="241"/>
                  <a:pt x="1293" y="217"/>
                  <a:pt x="1233" y="199"/>
                </a:cubicBezTo>
                <a:cubicBezTo>
                  <a:pt x="1191" y="187"/>
                  <a:pt x="1153" y="146"/>
                  <a:pt x="1149" y="102"/>
                </a:cubicBezTo>
                <a:lnTo>
                  <a:pt x="1147" y="79"/>
                </a:lnTo>
                <a:cubicBezTo>
                  <a:pt x="1143" y="35"/>
                  <a:pt x="1105" y="0"/>
                  <a:pt x="1061" y="0"/>
                </a:cubicBezTo>
                <a:lnTo>
                  <a:pt x="942" y="0"/>
                </a:lnTo>
                <a:cubicBezTo>
                  <a:pt x="898" y="0"/>
                  <a:pt x="860" y="35"/>
                  <a:pt x="856" y="79"/>
                </a:cubicBezTo>
                <a:lnTo>
                  <a:pt x="854" y="102"/>
                </a:lnTo>
                <a:cubicBezTo>
                  <a:pt x="851" y="146"/>
                  <a:pt x="812" y="187"/>
                  <a:pt x="770" y="199"/>
                </a:cubicBezTo>
                <a:cubicBezTo>
                  <a:pt x="710" y="217"/>
                  <a:pt x="652" y="241"/>
                  <a:pt x="598" y="271"/>
                </a:cubicBezTo>
                <a:cubicBezTo>
                  <a:pt x="560" y="292"/>
                  <a:pt x="503" y="289"/>
                  <a:pt x="470" y="261"/>
                </a:cubicBezTo>
                <a:lnTo>
                  <a:pt x="452" y="246"/>
                </a:lnTo>
                <a:cubicBezTo>
                  <a:pt x="418" y="218"/>
                  <a:pt x="366" y="220"/>
                  <a:pt x="335" y="251"/>
                </a:cubicBezTo>
                <a:lnTo>
                  <a:pt x="251" y="335"/>
                </a:lnTo>
                <a:cubicBezTo>
                  <a:pt x="220" y="366"/>
                  <a:pt x="218" y="419"/>
                  <a:pt x="246" y="452"/>
                </a:cubicBezTo>
                <a:lnTo>
                  <a:pt x="261" y="470"/>
                </a:lnTo>
                <a:cubicBezTo>
                  <a:pt x="290" y="503"/>
                  <a:pt x="292" y="560"/>
                  <a:pt x="271" y="598"/>
                </a:cubicBezTo>
                <a:cubicBezTo>
                  <a:pt x="241" y="652"/>
                  <a:pt x="217" y="710"/>
                  <a:pt x="199" y="770"/>
                </a:cubicBezTo>
                <a:cubicBezTo>
                  <a:pt x="187" y="812"/>
                  <a:pt x="146" y="850"/>
                  <a:pt x="102" y="854"/>
                </a:cubicBezTo>
                <a:lnTo>
                  <a:pt x="79" y="856"/>
                </a:lnTo>
                <a:cubicBezTo>
                  <a:pt x="35" y="860"/>
                  <a:pt x="0" y="898"/>
                  <a:pt x="0" y="942"/>
                </a:cubicBezTo>
                <a:lnTo>
                  <a:pt x="0" y="1061"/>
                </a:lnTo>
                <a:cubicBezTo>
                  <a:pt x="0" y="1105"/>
                  <a:pt x="35" y="1143"/>
                  <a:pt x="79" y="1147"/>
                </a:cubicBezTo>
                <a:lnTo>
                  <a:pt x="102" y="1149"/>
                </a:lnTo>
                <a:cubicBezTo>
                  <a:pt x="146" y="1153"/>
                  <a:pt x="187" y="1191"/>
                  <a:pt x="199" y="1233"/>
                </a:cubicBezTo>
                <a:cubicBezTo>
                  <a:pt x="217" y="1294"/>
                  <a:pt x="241" y="1351"/>
                  <a:pt x="271" y="1405"/>
                </a:cubicBezTo>
                <a:cubicBezTo>
                  <a:pt x="292" y="1444"/>
                  <a:pt x="290" y="1500"/>
                  <a:pt x="261" y="1533"/>
                </a:cubicBezTo>
                <a:lnTo>
                  <a:pt x="246" y="1551"/>
                </a:lnTo>
                <a:cubicBezTo>
                  <a:pt x="218" y="1585"/>
                  <a:pt x="220" y="1637"/>
                  <a:pt x="251" y="1668"/>
                </a:cubicBezTo>
                <a:lnTo>
                  <a:pt x="335" y="1752"/>
                </a:lnTo>
                <a:cubicBezTo>
                  <a:pt x="366" y="1783"/>
                  <a:pt x="418" y="1785"/>
                  <a:pt x="452" y="1757"/>
                </a:cubicBezTo>
                <a:lnTo>
                  <a:pt x="470" y="1742"/>
                </a:lnTo>
                <a:cubicBezTo>
                  <a:pt x="503" y="1714"/>
                  <a:pt x="560" y="1711"/>
                  <a:pt x="598" y="1732"/>
                </a:cubicBezTo>
                <a:cubicBezTo>
                  <a:pt x="652" y="1762"/>
                  <a:pt x="710" y="1786"/>
                  <a:pt x="770" y="1804"/>
                </a:cubicBezTo>
                <a:cubicBezTo>
                  <a:pt x="812" y="1816"/>
                  <a:pt x="851" y="1858"/>
                  <a:pt x="854" y="1901"/>
                </a:cubicBezTo>
                <a:lnTo>
                  <a:pt x="856" y="1924"/>
                </a:lnTo>
                <a:cubicBezTo>
                  <a:pt x="860" y="1968"/>
                  <a:pt x="898" y="2003"/>
                  <a:pt x="942" y="2003"/>
                </a:cubicBezTo>
                <a:lnTo>
                  <a:pt x="1061" y="2003"/>
                </a:lnTo>
                <a:cubicBezTo>
                  <a:pt x="1105" y="2003"/>
                  <a:pt x="1143" y="1968"/>
                  <a:pt x="1147" y="1924"/>
                </a:cubicBezTo>
                <a:lnTo>
                  <a:pt x="1149" y="1901"/>
                </a:lnTo>
                <a:cubicBezTo>
                  <a:pt x="1153" y="1858"/>
                  <a:pt x="1191" y="1816"/>
                  <a:pt x="1233" y="1804"/>
                </a:cubicBezTo>
                <a:cubicBezTo>
                  <a:pt x="1293" y="1786"/>
                  <a:pt x="1351" y="1762"/>
                  <a:pt x="1405" y="1732"/>
                </a:cubicBezTo>
                <a:cubicBezTo>
                  <a:pt x="1444" y="1711"/>
                  <a:pt x="1500" y="1714"/>
                  <a:pt x="1533" y="1742"/>
                </a:cubicBezTo>
                <a:lnTo>
                  <a:pt x="1551" y="1757"/>
                </a:lnTo>
                <a:cubicBezTo>
                  <a:pt x="1585" y="1785"/>
                  <a:pt x="1637" y="1783"/>
                  <a:pt x="1668" y="1752"/>
                </a:cubicBezTo>
                <a:lnTo>
                  <a:pt x="1752" y="1668"/>
                </a:lnTo>
                <a:cubicBezTo>
                  <a:pt x="1783" y="1637"/>
                  <a:pt x="1785" y="1585"/>
                  <a:pt x="1757" y="1551"/>
                </a:cubicBezTo>
                <a:lnTo>
                  <a:pt x="1742" y="1533"/>
                </a:lnTo>
                <a:cubicBezTo>
                  <a:pt x="1714" y="1500"/>
                  <a:pt x="1711" y="1444"/>
                  <a:pt x="1732" y="1405"/>
                </a:cubicBezTo>
                <a:cubicBezTo>
                  <a:pt x="1762" y="1351"/>
                  <a:pt x="1786" y="1294"/>
                  <a:pt x="1804" y="1233"/>
                </a:cubicBezTo>
                <a:cubicBezTo>
                  <a:pt x="1816" y="1191"/>
                  <a:pt x="1858" y="1153"/>
                  <a:pt x="1901" y="1149"/>
                </a:cubicBezTo>
                <a:lnTo>
                  <a:pt x="1924" y="1147"/>
                </a:lnTo>
                <a:cubicBezTo>
                  <a:pt x="1968" y="1143"/>
                  <a:pt x="2003" y="1105"/>
                  <a:pt x="2003" y="1061"/>
                </a:cubicBezTo>
                <a:lnTo>
                  <a:pt x="2003" y="942"/>
                </a:lnTo>
                <a:cubicBezTo>
                  <a:pt x="2003" y="898"/>
                  <a:pt x="1968" y="860"/>
                  <a:pt x="1924" y="856"/>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7" name="Google Shape;1137;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4711" y="4113615"/>
            <a:ext cx="534413" cy="535458"/>
          </a:xfrm>
          <a:prstGeom prst="ellipse">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8" name="Google Shape;1138;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74238" y="4799149"/>
            <a:ext cx="312699" cy="311653"/>
          </a:xfrm>
          <a:prstGeom prst="ellipse">
            <a:avLst/>
          </a:pr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9" name="Google Shape;1139;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33700" y="4558087"/>
            <a:ext cx="793775" cy="793775"/>
          </a:xfrm>
          <a:custGeom>
            <a:ahLst/>
            <a:cxnLst/>
            <a:rect b="b" l="l" r="r" t="t"/>
            <a:pathLst>
              <a:path extrusionOk="0" h="2349" w="2349">
                <a:moveTo>
                  <a:pt x="453" y="1399"/>
                </a:moveTo>
                <a:cubicBezTo>
                  <a:pt x="329" y="1001"/>
                  <a:pt x="552" y="577"/>
                  <a:pt x="950" y="453"/>
                </a:cubicBezTo>
                <a:cubicBezTo>
                  <a:pt x="1348" y="329"/>
                  <a:pt x="1772" y="553"/>
                  <a:pt x="1896" y="950"/>
                </a:cubicBezTo>
                <a:cubicBezTo>
                  <a:pt x="2019" y="1348"/>
                  <a:pt x="1796" y="1773"/>
                  <a:pt x="1398" y="1896"/>
                </a:cubicBezTo>
                <a:cubicBezTo>
                  <a:pt x="1001" y="2020"/>
                  <a:pt x="576" y="1797"/>
                  <a:pt x="453" y="1399"/>
                </a:cubicBezTo>
                <a:close/>
                <a:moveTo>
                  <a:pt x="2341" y="935"/>
                </a:moveTo>
                <a:lnTo>
                  <a:pt x="2271" y="711"/>
                </a:lnTo>
                <a:cubicBezTo>
                  <a:pt x="2264" y="686"/>
                  <a:pt x="2237" y="671"/>
                  <a:pt x="2211" y="676"/>
                </a:cubicBezTo>
                <a:lnTo>
                  <a:pt x="2093" y="702"/>
                </a:lnTo>
                <a:cubicBezTo>
                  <a:pt x="2068" y="708"/>
                  <a:pt x="2037" y="694"/>
                  <a:pt x="2024" y="671"/>
                </a:cubicBezTo>
                <a:cubicBezTo>
                  <a:pt x="1970" y="580"/>
                  <a:pt x="1902" y="498"/>
                  <a:pt x="1824" y="431"/>
                </a:cubicBezTo>
                <a:cubicBezTo>
                  <a:pt x="1804" y="413"/>
                  <a:pt x="1795" y="381"/>
                  <a:pt x="1806" y="357"/>
                </a:cubicBezTo>
                <a:lnTo>
                  <a:pt x="1853" y="245"/>
                </a:lnTo>
                <a:cubicBezTo>
                  <a:pt x="1863" y="221"/>
                  <a:pt x="1852" y="192"/>
                  <a:pt x="1830" y="180"/>
                </a:cubicBezTo>
                <a:lnTo>
                  <a:pt x="1622" y="71"/>
                </a:lnTo>
                <a:cubicBezTo>
                  <a:pt x="1599" y="59"/>
                  <a:pt x="1569" y="67"/>
                  <a:pt x="1555" y="89"/>
                </a:cubicBezTo>
                <a:lnTo>
                  <a:pt x="1490" y="191"/>
                </a:lnTo>
                <a:cubicBezTo>
                  <a:pt x="1476" y="213"/>
                  <a:pt x="1444" y="224"/>
                  <a:pt x="1419" y="218"/>
                </a:cubicBezTo>
                <a:cubicBezTo>
                  <a:pt x="1319" y="192"/>
                  <a:pt x="1214" y="182"/>
                  <a:pt x="1107" y="189"/>
                </a:cubicBezTo>
                <a:cubicBezTo>
                  <a:pt x="1081" y="191"/>
                  <a:pt x="1052" y="174"/>
                  <a:pt x="1043" y="150"/>
                </a:cubicBezTo>
                <a:lnTo>
                  <a:pt x="997" y="38"/>
                </a:lnTo>
                <a:cubicBezTo>
                  <a:pt x="987" y="13"/>
                  <a:pt x="959" y="0"/>
                  <a:pt x="934" y="8"/>
                </a:cubicBezTo>
                <a:lnTo>
                  <a:pt x="711" y="78"/>
                </a:lnTo>
                <a:cubicBezTo>
                  <a:pt x="686" y="85"/>
                  <a:pt x="670" y="112"/>
                  <a:pt x="676" y="137"/>
                </a:cubicBezTo>
                <a:lnTo>
                  <a:pt x="702" y="256"/>
                </a:lnTo>
                <a:cubicBezTo>
                  <a:pt x="707" y="281"/>
                  <a:pt x="693" y="312"/>
                  <a:pt x="671" y="325"/>
                </a:cubicBezTo>
                <a:cubicBezTo>
                  <a:pt x="579" y="379"/>
                  <a:pt x="498" y="447"/>
                  <a:pt x="430" y="525"/>
                </a:cubicBezTo>
                <a:cubicBezTo>
                  <a:pt x="413" y="545"/>
                  <a:pt x="381" y="553"/>
                  <a:pt x="357" y="543"/>
                </a:cubicBezTo>
                <a:lnTo>
                  <a:pt x="245" y="496"/>
                </a:lnTo>
                <a:cubicBezTo>
                  <a:pt x="221" y="486"/>
                  <a:pt x="192" y="496"/>
                  <a:pt x="180" y="519"/>
                </a:cubicBezTo>
                <a:lnTo>
                  <a:pt x="71" y="727"/>
                </a:lnTo>
                <a:cubicBezTo>
                  <a:pt x="58" y="750"/>
                  <a:pt x="66" y="780"/>
                  <a:pt x="88" y="794"/>
                </a:cubicBezTo>
                <a:lnTo>
                  <a:pt x="191" y="859"/>
                </a:lnTo>
                <a:cubicBezTo>
                  <a:pt x="212" y="873"/>
                  <a:pt x="224" y="904"/>
                  <a:pt x="217" y="930"/>
                </a:cubicBezTo>
                <a:cubicBezTo>
                  <a:pt x="191" y="1030"/>
                  <a:pt x="181" y="1135"/>
                  <a:pt x="189" y="1242"/>
                </a:cubicBezTo>
                <a:cubicBezTo>
                  <a:pt x="191" y="1268"/>
                  <a:pt x="173" y="1296"/>
                  <a:pt x="149" y="1306"/>
                </a:cubicBezTo>
                <a:lnTo>
                  <a:pt x="37" y="1352"/>
                </a:lnTo>
                <a:cubicBezTo>
                  <a:pt x="13" y="1362"/>
                  <a:pt x="0" y="1390"/>
                  <a:pt x="7" y="1414"/>
                </a:cubicBezTo>
                <a:lnTo>
                  <a:pt x="77" y="1638"/>
                </a:lnTo>
                <a:cubicBezTo>
                  <a:pt x="85" y="1663"/>
                  <a:pt x="111" y="1679"/>
                  <a:pt x="137" y="1673"/>
                </a:cubicBezTo>
                <a:lnTo>
                  <a:pt x="255" y="1647"/>
                </a:lnTo>
                <a:cubicBezTo>
                  <a:pt x="281" y="1641"/>
                  <a:pt x="311" y="1656"/>
                  <a:pt x="324" y="1678"/>
                </a:cubicBezTo>
                <a:cubicBezTo>
                  <a:pt x="379" y="1770"/>
                  <a:pt x="446" y="1851"/>
                  <a:pt x="525" y="1919"/>
                </a:cubicBezTo>
                <a:cubicBezTo>
                  <a:pt x="544" y="1936"/>
                  <a:pt x="553" y="1968"/>
                  <a:pt x="543" y="1992"/>
                </a:cubicBezTo>
                <a:lnTo>
                  <a:pt x="495" y="2104"/>
                </a:lnTo>
                <a:cubicBezTo>
                  <a:pt x="485" y="2128"/>
                  <a:pt x="496" y="2157"/>
                  <a:pt x="519" y="2169"/>
                </a:cubicBezTo>
                <a:lnTo>
                  <a:pt x="726" y="2278"/>
                </a:lnTo>
                <a:cubicBezTo>
                  <a:pt x="749" y="2290"/>
                  <a:pt x="779" y="2282"/>
                  <a:pt x="793" y="2260"/>
                </a:cubicBezTo>
                <a:lnTo>
                  <a:pt x="858" y="2158"/>
                </a:lnTo>
                <a:cubicBezTo>
                  <a:pt x="872" y="2136"/>
                  <a:pt x="904" y="2125"/>
                  <a:pt x="929" y="2131"/>
                </a:cubicBezTo>
                <a:cubicBezTo>
                  <a:pt x="1029" y="2157"/>
                  <a:pt x="1135" y="2167"/>
                  <a:pt x="1241" y="2160"/>
                </a:cubicBezTo>
                <a:cubicBezTo>
                  <a:pt x="1267" y="2158"/>
                  <a:pt x="1296" y="2175"/>
                  <a:pt x="1306" y="2199"/>
                </a:cubicBezTo>
                <a:lnTo>
                  <a:pt x="1351" y="2312"/>
                </a:lnTo>
                <a:cubicBezTo>
                  <a:pt x="1361" y="2336"/>
                  <a:pt x="1389" y="2349"/>
                  <a:pt x="1414" y="2341"/>
                </a:cubicBezTo>
                <a:lnTo>
                  <a:pt x="1638" y="2272"/>
                </a:lnTo>
                <a:cubicBezTo>
                  <a:pt x="1662" y="2264"/>
                  <a:pt x="1678" y="2237"/>
                  <a:pt x="1672" y="2212"/>
                </a:cubicBezTo>
                <a:lnTo>
                  <a:pt x="1647" y="2093"/>
                </a:lnTo>
                <a:cubicBezTo>
                  <a:pt x="1641" y="2068"/>
                  <a:pt x="1655" y="2038"/>
                  <a:pt x="1677" y="2024"/>
                </a:cubicBezTo>
                <a:cubicBezTo>
                  <a:pt x="1769" y="1970"/>
                  <a:pt x="1850" y="1902"/>
                  <a:pt x="1918" y="1824"/>
                </a:cubicBezTo>
                <a:cubicBezTo>
                  <a:pt x="1935" y="1805"/>
                  <a:pt x="1968" y="1796"/>
                  <a:pt x="1992" y="1806"/>
                </a:cubicBezTo>
                <a:lnTo>
                  <a:pt x="2104" y="1853"/>
                </a:lnTo>
                <a:cubicBezTo>
                  <a:pt x="2127" y="1864"/>
                  <a:pt x="2157" y="1853"/>
                  <a:pt x="2169" y="1830"/>
                </a:cubicBezTo>
                <a:lnTo>
                  <a:pt x="2278" y="1623"/>
                </a:lnTo>
                <a:cubicBezTo>
                  <a:pt x="2290" y="1600"/>
                  <a:pt x="2282" y="1570"/>
                  <a:pt x="2260" y="1556"/>
                </a:cubicBezTo>
                <a:lnTo>
                  <a:pt x="2158" y="1490"/>
                </a:lnTo>
                <a:cubicBezTo>
                  <a:pt x="2136" y="1476"/>
                  <a:pt x="2124" y="1445"/>
                  <a:pt x="2131" y="1420"/>
                </a:cubicBezTo>
                <a:cubicBezTo>
                  <a:pt x="2157" y="1319"/>
                  <a:pt x="2167" y="1214"/>
                  <a:pt x="2160" y="1108"/>
                </a:cubicBezTo>
                <a:cubicBezTo>
                  <a:pt x="2158" y="1082"/>
                  <a:pt x="2175" y="1053"/>
                  <a:pt x="2199" y="1043"/>
                </a:cubicBezTo>
                <a:lnTo>
                  <a:pt x="2311" y="997"/>
                </a:lnTo>
                <a:cubicBezTo>
                  <a:pt x="2335" y="988"/>
                  <a:pt x="2349" y="960"/>
                  <a:pt x="2341" y="935"/>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0" name="Google Shape;1140;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3462" y="5217998"/>
            <a:ext cx="1292628" cy="1291583"/>
          </a:xfrm>
          <a:custGeom>
            <a:ahLst/>
            <a:cxnLst/>
            <a:rect b="b" l="l" r="r" t="t"/>
            <a:pathLst>
              <a:path extrusionOk="0" h="3823" w="3823">
                <a:moveTo>
                  <a:pt x="1716" y="3010"/>
                </a:moveTo>
                <a:cubicBezTo>
                  <a:pt x="1109" y="2904"/>
                  <a:pt x="703" y="2326"/>
                  <a:pt x="810" y="1719"/>
                </a:cubicBezTo>
                <a:cubicBezTo>
                  <a:pt x="916" y="1113"/>
                  <a:pt x="1493" y="707"/>
                  <a:pt x="2100" y="813"/>
                </a:cubicBezTo>
                <a:cubicBezTo>
                  <a:pt x="2706" y="919"/>
                  <a:pt x="3112" y="1497"/>
                  <a:pt x="3006" y="2103"/>
                </a:cubicBezTo>
                <a:cubicBezTo>
                  <a:pt x="2900" y="2710"/>
                  <a:pt x="2322" y="3116"/>
                  <a:pt x="1716" y="3010"/>
                </a:cubicBezTo>
                <a:close/>
                <a:moveTo>
                  <a:pt x="3815" y="2131"/>
                </a:moveTo>
                <a:cubicBezTo>
                  <a:pt x="3823" y="2087"/>
                  <a:pt x="3794" y="2043"/>
                  <a:pt x="3751" y="2031"/>
                </a:cubicBezTo>
                <a:lnTo>
                  <a:pt x="3668" y="2010"/>
                </a:lnTo>
                <a:cubicBezTo>
                  <a:pt x="3626" y="1998"/>
                  <a:pt x="3593" y="1953"/>
                  <a:pt x="3593" y="1909"/>
                </a:cubicBezTo>
                <a:cubicBezTo>
                  <a:pt x="3593" y="1811"/>
                  <a:pt x="3584" y="1713"/>
                  <a:pt x="3567" y="1618"/>
                </a:cubicBezTo>
                <a:cubicBezTo>
                  <a:pt x="3559" y="1575"/>
                  <a:pt x="3584" y="1525"/>
                  <a:pt x="3624" y="1506"/>
                </a:cubicBezTo>
                <a:lnTo>
                  <a:pt x="3702" y="1470"/>
                </a:lnTo>
                <a:cubicBezTo>
                  <a:pt x="3742" y="1451"/>
                  <a:pt x="3762" y="1402"/>
                  <a:pt x="3747" y="1361"/>
                </a:cubicBezTo>
                <a:lnTo>
                  <a:pt x="3670" y="1149"/>
                </a:lnTo>
                <a:cubicBezTo>
                  <a:pt x="3654" y="1108"/>
                  <a:pt x="3608" y="1084"/>
                  <a:pt x="3565" y="1095"/>
                </a:cubicBezTo>
                <a:lnTo>
                  <a:pt x="3482" y="1118"/>
                </a:lnTo>
                <a:cubicBezTo>
                  <a:pt x="3439" y="1130"/>
                  <a:pt x="3388" y="1107"/>
                  <a:pt x="3366" y="1069"/>
                </a:cubicBezTo>
                <a:cubicBezTo>
                  <a:pt x="3317" y="985"/>
                  <a:pt x="3261" y="905"/>
                  <a:pt x="3198" y="830"/>
                </a:cubicBezTo>
                <a:cubicBezTo>
                  <a:pt x="3170" y="796"/>
                  <a:pt x="3166" y="741"/>
                  <a:pt x="3191" y="704"/>
                </a:cubicBezTo>
                <a:lnTo>
                  <a:pt x="3241" y="634"/>
                </a:lnTo>
                <a:cubicBezTo>
                  <a:pt x="3266" y="598"/>
                  <a:pt x="3259" y="545"/>
                  <a:pt x="3225" y="517"/>
                </a:cubicBezTo>
                <a:lnTo>
                  <a:pt x="3053" y="372"/>
                </a:lnTo>
                <a:cubicBezTo>
                  <a:pt x="3019" y="344"/>
                  <a:pt x="2966" y="347"/>
                  <a:pt x="2935" y="378"/>
                </a:cubicBezTo>
                <a:lnTo>
                  <a:pt x="2874" y="439"/>
                </a:lnTo>
                <a:cubicBezTo>
                  <a:pt x="2843" y="470"/>
                  <a:pt x="2788" y="476"/>
                  <a:pt x="2750" y="454"/>
                </a:cubicBezTo>
                <a:cubicBezTo>
                  <a:pt x="2666" y="406"/>
                  <a:pt x="2578" y="365"/>
                  <a:pt x="2485" y="331"/>
                </a:cubicBezTo>
                <a:cubicBezTo>
                  <a:pt x="2443" y="316"/>
                  <a:pt x="2412" y="270"/>
                  <a:pt x="2416" y="226"/>
                </a:cubicBezTo>
                <a:lnTo>
                  <a:pt x="2424" y="140"/>
                </a:lnTo>
                <a:cubicBezTo>
                  <a:pt x="2427" y="96"/>
                  <a:pt x="2395" y="54"/>
                  <a:pt x="2352" y="47"/>
                </a:cubicBezTo>
                <a:lnTo>
                  <a:pt x="2130" y="8"/>
                </a:lnTo>
                <a:cubicBezTo>
                  <a:pt x="2087" y="0"/>
                  <a:pt x="2042" y="29"/>
                  <a:pt x="2031" y="72"/>
                </a:cubicBezTo>
                <a:lnTo>
                  <a:pt x="2009" y="155"/>
                </a:lnTo>
                <a:cubicBezTo>
                  <a:pt x="1998" y="198"/>
                  <a:pt x="1953" y="231"/>
                  <a:pt x="1908" y="231"/>
                </a:cubicBezTo>
                <a:cubicBezTo>
                  <a:pt x="1810" y="231"/>
                  <a:pt x="1713" y="239"/>
                  <a:pt x="1618" y="256"/>
                </a:cubicBezTo>
                <a:cubicBezTo>
                  <a:pt x="1574" y="264"/>
                  <a:pt x="1524" y="240"/>
                  <a:pt x="1505" y="200"/>
                </a:cubicBezTo>
                <a:lnTo>
                  <a:pt x="1469" y="122"/>
                </a:lnTo>
                <a:cubicBezTo>
                  <a:pt x="1450" y="81"/>
                  <a:pt x="1402" y="61"/>
                  <a:pt x="1360" y="76"/>
                </a:cubicBezTo>
                <a:lnTo>
                  <a:pt x="1149" y="154"/>
                </a:lnTo>
                <a:cubicBezTo>
                  <a:pt x="1107" y="169"/>
                  <a:pt x="1083" y="216"/>
                  <a:pt x="1095" y="258"/>
                </a:cubicBezTo>
                <a:lnTo>
                  <a:pt x="1117" y="342"/>
                </a:lnTo>
                <a:cubicBezTo>
                  <a:pt x="1129" y="385"/>
                  <a:pt x="1106" y="435"/>
                  <a:pt x="1068" y="458"/>
                </a:cubicBezTo>
                <a:cubicBezTo>
                  <a:pt x="984" y="507"/>
                  <a:pt x="904" y="563"/>
                  <a:pt x="829" y="625"/>
                </a:cubicBezTo>
                <a:cubicBezTo>
                  <a:pt x="796" y="654"/>
                  <a:pt x="740" y="657"/>
                  <a:pt x="704" y="632"/>
                </a:cubicBezTo>
                <a:lnTo>
                  <a:pt x="633" y="583"/>
                </a:lnTo>
                <a:cubicBezTo>
                  <a:pt x="597" y="557"/>
                  <a:pt x="545" y="564"/>
                  <a:pt x="516" y="598"/>
                </a:cubicBezTo>
                <a:lnTo>
                  <a:pt x="372" y="771"/>
                </a:lnTo>
                <a:cubicBezTo>
                  <a:pt x="343" y="804"/>
                  <a:pt x="346" y="857"/>
                  <a:pt x="377" y="888"/>
                </a:cubicBezTo>
                <a:lnTo>
                  <a:pt x="438" y="949"/>
                </a:lnTo>
                <a:cubicBezTo>
                  <a:pt x="470" y="980"/>
                  <a:pt x="476" y="1035"/>
                  <a:pt x="454" y="1074"/>
                </a:cubicBezTo>
                <a:cubicBezTo>
                  <a:pt x="405" y="1157"/>
                  <a:pt x="364" y="1246"/>
                  <a:pt x="331" y="1338"/>
                </a:cubicBezTo>
                <a:cubicBezTo>
                  <a:pt x="316" y="1380"/>
                  <a:pt x="270" y="1411"/>
                  <a:pt x="225" y="1408"/>
                </a:cubicBezTo>
                <a:lnTo>
                  <a:pt x="140" y="1400"/>
                </a:lnTo>
                <a:cubicBezTo>
                  <a:pt x="96" y="1396"/>
                  <a:pt x="54" y="1428"/>
                  <a:pt x="46" y="1472"/>
                </a:cubicBezTo>
                <a:lnTo>
                  <a:pt x="7" y="1693"/>
                </a:lnTo>
                <a:cubicBezTo>
                  <a:pt x="0" y="1737"/>
                  <a:pt x="28" y="1781"/>
                  <a:pt x="71" y="1793"/>
                </a:cubicBezTo>
                <a:lnTo>
                  <a:pt x="154" y="1814"/>
                </a:lnTo>
                <a:cubicBezTo>
                  <a:pt x="197" y="1826"/>
                  <a:pt x="230" y="1871"/>
                  <a:pt x="230" y="1915"/>
                </a:cubicBezTo>
                <a:cubicBezTo>
                  <a:pt x="230" y="2014"/>
                  <a:pt x="239" y="2111"/>
                  <a:pt x="256" y="2206"/>
                </a:cubicBezTo>
                <a:cubicBezTo>
                  <a:pt x="263" y="2249"/>
                  <a:pt x="239" y="2299"/>
                  <a:pt x="199" y="2318"/>
                </a:cubicBezTo>
                <a:lnTo>
                  <a:pt x="121" y="2354"/>
                </a:lnTo>
                <a:cubicBezTo>
                  <a:pt x="81" y="2373"/>
                  <a:pt x="61" y="2421"/>
                  <a:pt x="76" y="2463"/>
                </a:cubicBezTo>
                <a:lnTo>
                  <a:pt x="153" y="2674"/>
                </a:lnTo>
                <a:cubicBezTo>
                  <a:pt x="168" y="2716"/>
                  <a:pt x="215" y="2740"/>
                  <a:pt x="258" y="2729"/>
                </a:cubicBezTo>
                <a:lnTo>
                  <a:pt x="341" y="2706"/>
                </a:lnTo>
                <a:cubicBezTo>
                  <a:pt x="384" y="2695"/>
                  <a:pt x="434" y="2717"/>
                  <a:pt x="457" y="2755"/>
                </a:cubicBezTo>
                <a:cubicBezTo>
                  <a:pt x="506" y="2840"/>
                  <a:pt x="562" y="2919"/>
                  <a:pt x="625" y="2994"/>
                </a:cubicBezTo>
                <a:cubicBezTo>
                  <a:pt x="653" y="3028"/>
                  <a:pt x="657" y="3083"/>
                  <a:pt x="631" y="3119"/>
                </a:cubicBezTo>
                <a:lnTo>
                  <a:pt x="582" y="3190"/>
                </a:lnTo>
                <a:cubicBezTo>
                  <a:pt x="556" y="3226"/>
                  <a:pt x="563" y="3279"/>
                  <a:pt x="597" y="3307"/>
                </a:cubicBezTo>
                <a:lnTo>
                  <a:pt x="770" y="3451"/>
                </a:lnTo>
                <a:cubicBezTo>
                  <a:pt x="804" y="3480"/>
                  <a:pt x="856" y="3477"/>
                  <a:pt x="888" y="3446"/>
                </a:cubicBezTo>
                <a:lnTo>
                  <a:pt x="948" y="3385"/>
                </a:lnTo>
                <a:cubicBezTo>
                  <a:pt x="979" y="3354"/>
                  <a:pt x="1035" y="3348"/>
                  <a:pt x="1073" y="3370"/>
                </a:cubicBezTo>
                <a:cubicBezTo>
                  <a:pt x="1156" y="3418"/>
                  <a:pt x="1245" y="3459"/>
                  <a:pt x="1338" y="3493"/>
                </a:cubicBezTo>
                <a:cubicBezTo>
                  <a:pt x="1379" y="3508"/>
                  <a:pt x="1411" y="3554"/>
                  <a:pt x="1407" y="3598"/>
                </a:cubicBezTo>
                <a:lnTo>
                  <a:pt x="1399" y="3683"/>
                </a:lnTo>
                <a:cubicBezTo>
                  <a:pt x="1395" y="3728"/>
                  <a:pt x="1427" y="3769"/>
                  <a:pt x="1471" y="3777"/>
                </a:cubicBezTo>
                <a:lnTo>
                  <a:pt x="1693" y="3816"/>
                </a:lnTo>
                <a:cubicBezTo>
                  <a:pt x="1736" y="3823"/>
                  <a:pt x="1781" y="3795"/>
                  <a:pt x="1792" y="3752"/>
                </a:cubicBezTo>
                <a:lnTo>
                  <a:pt x="1814" y="3669"/>
                </a:lnTo>
                <a:cubicBezTo>
                  <a:pt x="1825" y="3626"/>
                  <a:pt x="1870" y="3594"/>
                  <a:pt x="1914" y="3593"/>
                </a:cubicBezTo>
                <a:cubicBezTo>
                  <a:pt x="2013" y="3593"/>
                  <a:pt x="2110" y="3585"/>
                  <a:pt x="2205" y="3568"/>
                </a:cubicBezTo>
                <a:cubicBezTo>
                  <a:pt x="2249" y="3560"/>
                  <a:pt x="2298" y="3584"/>
                  <a:pt x="2317" y="3625"/>
                </a:cubicBezTo>
                <a:lnTo>
                  <a:pt x="2353" y="3702"/>
                </a:lnTo>
                <a:cubicBezTo>
                  <a:pt x="2372" y="3743"/>
                  <a:pt x="2421" y="3763"/>
                  <a:pt x="2462" y="3747"/>
                </a:cubicBezTo>
                <a:lnTo>
                  <a:pt x="2674" y="3670"/>
                </a:lnTo>
                <a:cubicBezTo>
                  <a:pt x="2715" y="3655"/>
                  <a:pt x="2740" y="3608"/>
                  <a:pt x="2728" y="3565"/>
                </a:cubicBezTo>
                <a:lnTo>
                  <a:pt x="2705" y="3482"/>
                </a:lnTo>
                <a:cubicBezTo>
                  <a:pt x="2694" y="3440"/>
                  <a:pt x="2716" y="3389"/>
                  <a:pt x="2754" y="3367"/>
                </a:cubicBezTo>
                <a:cubicBezTo>
                  <a:pt x="2839" y="3318"/>
                  <a:pt x="2919" y="3262"/>
                  <a:pt x="2993" y="3199"/>
                </a:cubicBezTo>
                <a:cubicBezTo>
                  <a:pt x="3027" y="3170"/>
                  <a:pt x="3083" y="3167"/>
                  <a:pt x="3119" y="3192"/>
                </a:cubicBezTo>
                <a:lnTo>
                  <a:pt x="3189" y="3241"/>
                </a:lnTo>
                <a:cubicBezTo>
                  <a:pt x="3226" y="3267"/>
                  <a:pt x="3278" y="3260"/>
                  <a:pt x="3306" y="3226"/>
                </a:cubicBezTo>
                <a:lnTo>
                  <a:pt x="3451" y="3053"/>
                </a:lnTo>
                <a:cubicBezTo>
                  <a:pt x="3479" y="3019"/>
                  <a:pt x="3477" y="2967"/>
                  <a:pt x="3445" y="2936"/>
                </a:cubicBezTo>
                <a:lnTo>
                  <a:pt x="3384" y="2875"/>
                </a:lnTo>
                <a:cubicBezTo>
                  <a:pt x="3353" y="2844"/>
                  <a:pt x="3347" y="2789"/>
                  <a:pt x="3369" y="2750"/>
                </a:cubicBezTo>
                <a:cubicBezTo>
                  <a:pt x="3417" y="2667"/>
                  <a:pt x="3458" y="2578"/>
                  <a:pt x="3492" y="2486"/>
                </a:cubicBezTo>
                <a:cubicBezTo>
                  <a:pt x="3507" y="2444"/>
                  <a:pt x="3553" y="2413"/>
                  <a:pt x="3597" y="2417"/>
                </a:cubicBezTo>
                <a:lnTo>
                  <a:pt x="3683" y="2424"/>
                </a:lnTo>
                <a:cubicBezTo>
                  <a:pt x="3727" y="2428"/>
                  <a:pt x="3769" y="2396"/>
                  <a:pt x="3776" y="2353"/>
                </a:cubicBezTo>
                <a:lnTo>
                  <a:pt x="3815" y="2131"/>
                </a:lnTo>
                <a:close/>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1" name="Google Shape;1141;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7453" y="2354442"/>
            <a:ext cx="651768" cy="651768"/>
          </a:xfrm>
          <a:prstGeom prst="ellipse">
            <a:avLst/>
          </a:prstGeom>
          <a:solidFill>
            <a:srgbClr val="F0EEE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34275" lIns="68575" rIns="68575" spcFirstLastPara="1" tIns="34275" wrap="square">
            <a:noAutofit/>
          </a:bodyPr>
          <a:lstStyle/>
          <a:p>
            <a:pPr algn="ctr" indent="0" lvl="0" marL="0" marR="0" rtl="0">
              <a:spcBef>
                <a:spcPts val="0"/>
              </a:spcBef>
              <a:spcAft>
                <a:spcPts val="0"/>
              </a:spcAft>
              <a:buNone/>
            </a:pPr>
            <a:r>
              <a:rPr>
                <a:uFillTx/>
              </a:rPr>
              <a:t/>
            </a:r>
            <a:endParaRPr sz="135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2" name="Google Shape;1142;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42864" y="2429853"/>
            <a:ext cx="500946" cy="500946"/>
          </a:xfrm>
          <a:prstGeom prst="ellipse">
            <a:avLst/>
          </a:pr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3" name="Google Shape;1143;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0095" y="5686974"/>
            <a:ext cx="3309698" cy="722609"/>
            <a:chOff x="8884243" y="3848847"/>
            <a:chExt cx="4412930" cy="963481"/>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4" name="Google Shape;1144;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884243" y="3848847"/>
              <a:ext cx="4412930" cy="45140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Warehouse &amp; distribution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5" name="Google Shape;1145;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237811"/>
              <a:ext cx="2929293" cy="57451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100">
                  <a:solidFill>
                    <a:schemeClr val="dk1"/>
                  </a:solidFill>
                  <a:uFillTx/>
                  <a:latin typeface="Arial"/>
                  <a:ea typeface="Arial"/>
                  <a:cs typeface="Arial"/>
                  <a:sym typeface="Arial"/>
                </a:rPr>
                <a:t>Includes cold storage, warehouse and logistics support</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6" name="Google Shape;1146;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37779" y="4584058"/>
            <a:ext cx="3112250" cy="947286"/>
            <a:chOff x="8921977" y="4131270"/>
            <a:chExt cx="4149667" cy="1263048"/>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7" name="Google Shape;1147;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7" y="4131270"/>
              <a:ext cx="4149667" cy="45140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Cargo handling facilities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8" name="Google Shape;1148;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3"/>
              <a:ext cx="2929294" cy="861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Container terminals. Stacking and transport facilities such as cranes and lift-on/lift-offs</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9" name="Google Shape;1149;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38396" y="3265696"/>
            <a:ext cx="2202816" cy="978063"/>
            <a:chOff x="8921977" y="4090234"/>
            <a:chExt cx="2937088" cy="1304084"/>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0" name="Google Shape;1150;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7" y="4090234"/>
              <a:ext cx="2937088" cy="49244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Manufacturing</a:t>
              </a:r>
              <a:r>
                <a:rPr b="1" lang="en-US" sz="1800">
                  <a:solidFill>
                    <a:schemeClr val="dk1"/>
                  </a:solidFill>
                  <a:uFillTx/>
                  <a:latin typeface="Arial"/>
                  <a:ea typeface="Arial"/>
                  <a:cs typeface="Arial"/>
                  <a:sym typeface="Arial"/>
                </a:rPr>
                <a:t>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1" name="Google Shape;1151;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3"/>
              <a:ext cx="2929293" cy="861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Metal and alloy products, feed manufacturing, plywood and paper products</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2" name="Google Shape;1152;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38396" y="2107994"/>
            <a:ext cx="2485548" cy="947285"/>
            <a:chOff x="8921977" y="4131270"/>
            <a:chExt cx="3314064" cy="1263049"/>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3" name="Google Shape;1153;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7" y="4131270"/>
              <a:ext cx="3314064" cy="45140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Construction materials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4" name="Google Shape;1154;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3"/>
              <a:ext cx="2929293" cy="86177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Concrete and cement manufacturing, asphalt and wood processing</a:t>
              </a:r>
              <a:endParaRPr>
                <a:uFillTx/>
              </a:endParaRP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5" name="Google Shape;1155;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42271" y="3853208"/>
            <a:ext cx="1056274" cy="1056274"/>
          </a:xfrm>
          <a:custGeom>
            <a:ahLst/>
            <a:cxnLst/>
            <a:rect b="b" l="l" r="r" t="t"/>
            <a:pathLst>
              <a:path extrusionOk="0" h="3124" w="3124">
                <a:moveTo>
                  <a:pt x="2746" y="1643"/>
                </a:moveTo>
                <a:cubicBezTo>
                  <a:pt x="2746" y="1679"/>
                  <a:pt x="2742" y="1737"/>
                  <a:pt x="2736" y="1773"/>
                </a:cubicBezTo>
                <a:cubicBezTo>
                  <a:pt x="2724" y="1840"/>
                  <a:pt x="2706" y="1905"/>
                  <a:pt x="2683" y="1968"/>
                </a:cubicBezTo>
                <a:cubicBezTo>
                  <a:pt x="2671" y="2002"/>
                  <a:pt x="2645" y="2054"/>
                  <a:pt x="2627" y="2085"/>
                </a:cubicBezTo>
                <a:lnTo>
                  <a:pt x="2549" y="2220"/>
                </a:lnTo>
                <a:cubicBezTo>
                  <a:pt x="2531" y="2251"/>
                  <a:pt x="2499" y="2300"/>
                  <a:pt x="2475" y="2328"/>
                </a:cubicBezTo>
                <a:cubicBezTo>
                  <a:pt x="2431" y="2381"/>
                  <a:pt x="2381" y="2431"/>
                  <a:pt x="2328" y="2475"/>
                </a:cubicBezTo>
                <a:cubicBezTo>
                  <a:pt x="2300" y="2499"/>
                  <a:pt x="2251" y="2531"/>
                  <a:pt x="2220" y="2549"/>
                </a:cubicBezTo>
                <a:lnTo>
                  <a:pt x="2085" y="2627"/>
                </a:lnTo>
                <a:cubicBezTo>
                  <a:pt x="2053" y="2645"/>
                  <a:pt x="2001" y="2671"/>
                  <a:pt x="1967" y="2684"/>
                </a:cubicBezTo>
                <a:cubicBezTo>
                  <a:pt x="1905" y="2706"/>
                  <a:pt x="1840" y="2724"/>
                  <a:pt x="1774" y="2736"/>
                </a:cubicBezTo>
                <a:cubicBezTo>
                  <a:pt x="1738" y="2742"/>
                  <a:pt x="1680" y="2745"/>
                  <a:pt x="1644" y="2745"/>
                </a:cubicBezTo>
                <a:lnTo>
                  <a:pt x="1480" y="2745"/>
                </a:lnTo>
                <a:cubicBezTo>
                  <a:pt x="1444" y="2745"/>
                  <a:pt x="1386" y="2742"/>
                  <a:pt x="1350" y="2736"/>
                </a:cubicBezTo>
                <a:cubicBezTo>
                  <a:pt x="1284" y="2724"/>
                  <a:pt x="1220" y="2706"/>
                  <a:pt x="1158" y="2684"/>
                </a:cubicBezTo>
                <a:cubicBezTo>
                  <a:pt x="1124" y="2672"/>
                  <a:pt x="1072" y="2645"/>
                  <a:pt x="1040" y="2627"/>
                </a:cubicBezTo>
                <a:lnTo>
                  <a:pt x="904" y="2549"/>
                </a:lnTo>
                <a:cubicBezTo>
                  <a:pt x="873" y="2531"/>
                  <a:pt x="824" y="2499"/>
                  <a:pt x="797" y="2476"/>
                </a:cubicBezTo>
                <a:cubicBezTo>
                  <a:pt x="743" y="2431"/>
                  <a:pt x="694" y="2382"/>
                  <a:pt x="649" y="2328"/>
                </a:cubicBezTo>
                <a:cubicBezTo>
                  <a:pt x="626" y="2301"/>
                  <a:pt x="594" y="2252"/>
                  <a:pt x="576" y="2221"/>
                </a:cubicBezTo>
                <a:lnTo>
                  <a:pt x="497" y="2084"/>
                </a:lnTo>
                <a:cubicBezTo>
                  <a:pt x="479" y="2053"/>
                  <a:pt x="453" y="2001"/>
                  <a:pt x="441" y="1967"/>
                </a:cubicBezTo>
                <a:cubicBezTo>
                  <a:pt x="418" y="1905"/>
                  <a:pt x="401" y="1840"/>
                  <a:pt x="389" y="1774"/>
                </a:cubicBezTo>
                <a:cubicBezTo>
                  <a:pt x="382" y="1738"/>
                  <a:pt x="379" y="1680"/>
                  <a:pt x="379" y="1644"/>
                </a:cubicBezTo>
                <a:lnTo>
                  <a:pt x="379" y="1482"/>
                </a:lnTo>
                <a:cubicBezTo>
                  <a:pt x="379" y="1446"/>
                  <a:pt x="382" y="1387"/>
                  <a:pt x="388" y="1352"/>
                </a:cubicBezTo>
                <a:cubicBezTo>
                  <a:pt x="400" y="1285"/>
                  <a:pt x="418" y="1220"/>
                  <a:pt x="441" y="1158"/>
                </a:cubicBezTo>
                <a:cubicBezTo>
                  <a:pt x="453" y="1124"/>
                  <a:pt x="479" y="1071"/>
                  <a:pt x="497" y="1040"/>
                </a:cubicBezTo>
                <a:lnTo>
                  <a:pt x="575" y="904"/>
                </a:lnTo>
                <a:cubicBezTo>
                  <a:pt x="594" y="873"/>
                  <a:pt x="626" y="824"/>
                  <a:pt x="649" y="796"/>
                </a:cubicBezTo>
                <a:cubicBezTo>
                  <a:pt x="694" y="743"/>
                  <a:pt x="743" y="694"/>
                  <a:pt x="797" y="649"/>
                </a:cubicBezTo>
                <a:cubicBezTo>
                  <a:pt x="824" y="626"/>
                  <a:pt x="873" y="594"/>
                  <a:pt x="904" y="576"/>
                </a:cubicBezTo>
                <a:lnTo>
                  <a:pt x="1040" y="497"/>
                </a:lnTo>
                <a:cubicBezTo>
                  <a:pt x="1071" y="479"/>
                  <a:pt x="1124" y="453"/>
                  <a:pt x="1157" y="441"/>
                </a:cubicBezTo>
                <a:cubicBezTo>
                  <a:pt x="1220" y="418"/>
                  <a:pt x="1285" y="401"/>
                  <a:pt x="1352" y="389"/>
                </a:cubicBezTo>
                <a:cubicBezTo>
                  <a:pt x="1387" y="382"/>
                  <a:pt x="1446" y="379"/>
                  <a:pt x="1482" y="379"/>
                </a:cubicBezTo>
                <a:lnTo>
                  <a:pt x="1643" y="379"/>
                </a:lnTo>
                <a:cubicBezTo>
                  <a:pt x="1679" y="379"/>
                  <a:pt x="1737" y="382"/>
                  <a:pt x="1773" y="389"/>
                </a:cubicBezTo>
                <a:cubicBezTo>
                  <a:pt x="1840" y="401"/>
                  <a:pt x="1905" y="418"/>
                  <a:pt x="1967" y="441"/>
                </a:cubicBezTo>
                <a:cubicBezTo>
                  <a:pt x="2001" y="453"/>
                  <a:pt x="2053" y="479"/>
                  <a:pt x="2085" y="497"/>
                </a:cubicBezTo>
                <a:lnTo>
                  <a:pt x="2220" y="576"/>
                </a:lnTo>
                <a:cubicBezTo>
                  <a:pt x="2251" y="594"/>
                  <a:pt x="2300" y="626"/>
                  <a:pt x="2328" y="649"/>
                </a:cubicBezTo>
                <a:cubicBezTo>
                  <a:pt x="2381" y="694"/>
                  <a:pt x="2430" y="743"/>
                  <a:pt x="2475" y="796"/>
                </a:cubicBezTo>
                <a:cubicBezTo>
                  <a:pt x="2499" y="824"/>
                  <a:pt x="2531" y="873"/>
                  <a:pt x="2549" y="904"/>
                </a:cubicBezTo>
                <a:lnTo>
                  <a:pt x="2627" y="1039"/>
                </a:lnTo>
                <a:cubicBezTo>
                  <a:pt x="2645" y="1071"/>
                  <a:pt x="2671" y="1123"/>
                  <a:pt x="2683" y="1157"/>
                </a:cubicBezTo>
                <a:cubicBezTo>
                  <a:pt x="2706" y="1219"/>
                  <a:pt x="2724" y="1285"/>
                  <a:pt x="2736" y="1352"/>
                </a:cubicBezTo>
                <a:cubicBezTo>
                  <a:pt x="2742" y="1387"/>
                  <a:pt x="2746" y="1446"/>
                  <a:pt x="2746" y="1482"/>
                </a:cubicBezTo>
                <a:lnTo>
                  <a:pt x="2746" y="1643"/>
                </a:lnTo>
                <a:close/>
                <a:moveTo>
                  <a:pt x="3124" y="1470"/>
                </a:moveTo>
                <a:cubicBezTo>
                  <a:pt x="3124" y="1434"/>
                  <a:pt x="3095" y="1402"/>
                  <a:pt x="3059" y="1399"/>
                </a:cubicBezTo>
                <a:lnTo>
                  <a:pt x="2989" y="1394"/>
                </a:lnTo>
                <a:cubicBezTo>
                  <a:pt x="2953" y="1390"/>
                  <a:pt x="2920" y="1359"/>
                  <a:pt x="2914" y="1323"/>
                </a:cubicBezTo>
                <a:cubicBezTo>
                  <a:pt x="2900" y="1244"/>
                  <a:pt x="2880" y="1167"/>
                  <a:pt x="2853" y="1093"/>
                </a:cubicBezTo>
                <a:cubicBezTo>
                  <a:pt x="2840" y="1059"/>
                  <a:pt x="2853" y="1015"/>
                  <a:pt x="2882" y="995"/>
                </a:cubicBezTo>
                <a:lnTo>
                  <a:pt x="2940" y="955"/>
                </a:lnTo>
                <a:cubicBezTo>
                  <a:pt x="2969" y="934"/>
                  <a:pt x="2979" y="892"/>
                  <a:pt x="2961" y="861"/>
                </a:cubicBezTo>
                <a:lnTo>
                  <a:pt x="2869" y="701"/>
                </a:lnTo>
                <a:cubicBezTo>
                  <a:pt x="2851" y="670"/>
                  <a:pt x="2810" y="657"/>
                  <a:pt x="2777" y="673"/>
                </a:cubicBezTo>
                <a:lnTo>
                  <a:pt x="2713" y="703"/>
                </a:lnTo>
                <a:cubicBezTo>
                  <a:pt x="2681" y="718"/>
                  <a:pt x="2637" y="707"/>
                  <a:pt x="2613" y="679"/>
                </a:cubicBezTo>
                <a:cubicBezTo>
                  <a:pt x="2562" y="619"/>
                  <a:pt x="2506" y="562"/>
                  <a:pt x="2445" y="511"/>
                </a:cubicBezTo>
                <a:cubicBezTo>
                  <a:pt x="2417" y="488"/>
                  <a:pt x="2406" y="444"/>
                  <a:pt x="2422" y="411"/>
                </a:cubicBezTo>
                <a:lnTo>
                  <a:pt x="2452" y="347"/>
                </a:lnTo>
                <a:cubicBezTo>
                  <a:pt x="2467" y="314"/>
                  <a:pt x="2454" y="273"/>
                  <a:pt x="2423" y="255"/>
                </a:cubicBezTo>
                <a:lnTo>
                  <a:pt x="2264" y="163"/>
                </a:lnTo>
                <a:cubicBezTo>
                  <a:pt x="2232" y="145"/>
                  <a:pt x="2190" y="155"/>
                  <a:pt x="2170" y="184"/>
                </a:cubicBezTo>
                <a:lnTo>
                  <a:pt x="2130" y="242"/>
                </a:lnTo>
                <a:cubicBezTo>
                  <a:pt x="2109" y="272"/>
                  <a:pt x="2065" y="284"/>
                  <a:pt x="2031" y="272"/>
                </a:cubicBezTo>
                <a:cubicBezTo>
                  <a:pt x="1957" y="245"/>
                  <a:pt x="1880" y="224"/>
                  <a:pt x="1801" y="210"/>
                </a:cubicBezTo>
                <a:cubicBezTo>
                  <a:pt x="1766" y="204"/>
                  <a:pt x="1734" y="171"/>
                  <a:pt x="1731" y="135"/>
                </a:cubicBezTo>
                <a:lnTo>
                  <a:pt x="1725" y="65"/>
                </a:lnTo>
                <a:cubicBezTo>
                  <a:pt x="1722" y="29"/>
                  <a:pt x="1690" y="0"/>
                  <a:pt x="1654" y="0"/>
                </a:cubicBezTo>
                <a:lnTo>
                  <a:pt x="1470" y="0"/>
                </a:lnTo>
                <a:cubicBezTo>
                  <a:pt x="1434" y="0"/>
                  <a:pt x="1402" y="29"/>
                  <a:pt x="1399" y="65"/>
                </a:cubicBezTo>
                <a:lnTo>
                  <a:pt x="1393" y="135"/>
                </a:lnTo>
                <a:cubicBezTo>
                  <a:pt x="1390" y="171"/>
                  <a:pt x="1359" y="204"/>
                  <a:pt x="1323" y="210"/>
                </a:cubicBezTo>
                <a:cubicBezTo>
                  <a:pt x="1244" y="224"/>
                  <a:pt x="1167" y="245"/>
                  <a:pt x="1093" y="272"/>
                </a:cubicBezTo>
                <a:cubicBezTo>
                  <a:pt x="1059" y="284"/>
                  <a:pt x="1015" y="272"/>
                  <a:pt x="995" y="242"/>
                </a:cubicBezTo>
                <a:lnTo>
                  <a:pt x="955" y="184"/>
                </a:lnTo>
                <a:cubicBezTo>
                  <a:pt x="934" y="155"/>
                  <a:pt x="892" y="145"/>
                  <a:pt x="861" y="163"/>
                </a:cubicBezTo>
                <a:lnTo>
                  <a:pt x="702" y="255"/>
                </a:lnTo>
                <a:cubicBezTo>
                  <a:pt x="670" y="273"/>
                  <a:pt x="657" y="314"/>
                  <a:pt x="673" y="347"/>
                </a:cubicBezTo>
                <a:lnTo>
                  <a:pt x="703" y="411"/>
                </a:lnTo>
                <a:cubicBezTo>
                  <a:pt x="718" y="444"/>
                  <a:pt x="707" y="488"/>
                  <a:pt x="679" y="511"/>
                </a:cubicBezTo>
                <a:cubicBezTo>
                  <a:pt x="618" y="562"/>
                  <a:pt x="562" y="619"/>
                  <a:pt x="511" y="680"/>
                </a:cubicBezTo>
                <a:cubicBezTo>
                  <a:pt x="488" y="707"/>
                  <a:pt x="444" y="718"/>
                  <a:pt x="411" y="703"/>
                </a:cubicBezTo>
                <a:lnTo>
                  <a:pt x="347" y="673"/>
                </a:lnTo>
                <a:cubicBezTo>
                  <a:pt x="314" y="658"/>
                  <a:pt x="273" y="670"/>
                  <a:pt x="255" y="702"/>
                </a:cubicBezTo>
                <a:lnTo>
                  <a:pt x="163" y="861"/>
                </a:lnTo>
                <a:cubicBezTo>
                  <a:pt x="145" y="892"/>
                  <a:pt x="155" y="934"/>
                  <a:pt x="184" y="955"/>
                </a:cubicBezTo>
                <a:lnTo>
                  <a:pt x="242" y="995"/>
                </a:lnTo>
                <a:cubicBezTo>
                  <a:pt x="272" y="1015"/>
                  <a:pt x="284" y="1059"/>
                  <a:pt x="272" y="1093"/>
                </a:cubicBezTo>
                <a:cubicBezTo>
                  <a:pt x="245" y="1167"/>
                  <a:pt x="224" y="1244"/>
                  <a:pt x="210" y="1323"/>
                </a:cubicBezTo>
                <a:cubicBezTo>
                  <a:pt x="204" y="1359"/>
                  <a:pt x="171" y="1390"/>
                  <a:pt x="135" y="1394"/>
                </a:cubicBezTo>
                <a:lnTo>
                  <a:pt x="65" y="1399"/>
                </a:lnTo>
                <a:cubicBezTo>
                  <a:pt x="29" y="1402"/>
                  <a:pt x="0" y="1434"/>
                  <a:pt x="0" y="1470"/>
                </a:cubicBezTo>
                <a:lnTo>
                  <a:pt x="0" y="1654"/>
                </a:lnTo>
                <a:cubicBezTo>
                  <a:pt x="0" y="1690"/>
                  <a:pt x="29" y="1722"/>
                  <a:pt x="65" y="1725"/>
                </a:cubicBezTo>
                <a:lnTo>
                  <a:pt x="135" y="1731"/>
                </a:lnTo>
                <a:cubicBezTo>
                  <a:pt x="171" y="1734"/>
                  <a:pt x="204" y="1766"/>
                  <a:pt x="210" y="1801"/>
                </a:cubicBezTo>
                <a:cubicBezTo>
                  <a:pt x="224" y="1880"/>
                  <a:pt x="245" y="1957"/>
                  <a:pt x="272" y="2031"/>
                </a:cubicBezTo>
                <a:cubicBezTo>
                  <a:pt x="284" y="2065"/>
                  <a:pt x="272" y="2109"/>
                  <a:pt x="242" y="2130"/>
                </a:cubicBezTo>
                <a:lnTo>
                  <a:pt x="184" y="2170"/>
                </a:lnTo>
                <a:cubicBezTo>
                  <a:pt x="155" y="2190"/>
                  <a:pt x="145" y="2232"/>
                  <a:pt x="163" y="2264"/>
                </a:cubicBezTo>
                <a:lnTo>
                  <a:pt x="255" y="2423"/>
                </a:lnTo>
                <a:cubicBezTo>
                  <a:pt x="273" y="2454"/>
                  <a:pt x="314" y="2467"/>
                  <a:pt x="347" y="2452"/>
                </a:cubicBezTo>
                <a:lnTo>
                  <a:pt x="411" y="2422"/>
                </a:lnTo>
                <a:cubicBezTo>
                  <a:pt x="444" y="2407"/>
                  <a:pt x="488" y="2417"/>
                  <a:pt x="511" y="2445"/>
                </a:cubicBezTo>
                <a:cubicBezTo>
                  <a:pt x="562" y="2506"/>
                  <a:pt x="618" y="2562"/>
                  <a:pt x="679" y="2613"/>
                </a:cubicBezTo>
                <a:cubicBezTo>
                  <a:pt x="707" y="2637"/>
                  <a:pt x="718" y="2681"/>
                  <a:pt x="703" y="2713"/>
                </a:cubicBezTo>
                <a:lnTo>
                  <a:pt x="673" y="2777"/>
                </a:lnTo>
                <a:cubicBezTo>
                  <a:pt x="657" y="2810"/>
                  <a:pt x="670" y="2851"/>
                  <a:pt x="702" y="2869"/>
                </a:cubicBezTo>
                <a:lnTo>
                  <a:pt x="861" y="2961"/>
                </a:lnTo>
                <a:cubicBezTo>
                  <a:pt x="892" y="2979"/>
                  <a:pt x="934" y="2970"/>
                  <a:pt x="955" y="2940"/>
                </a:cubicBezTo>
                <a:lnTo>
                  <a:pt x="995" y="2883"/>
                </a:lnTo>
                <a:cubicBezTo>
                  <a:pt x="1015" y="2853"/>
                  <a:pt x="1059" y="2840"/>
                  <a:pt x="1093" y="2853"/>
                </a:cubicBezTo>
                <a:cubicBezTo>
                  <a:pt x="1167" y="2880"/>
                  <a:pt x="1244" y="2900"/>
                  <a:pt x="1323" y="2914"/>
                </a:cubicBezTo>
                <a:cubicBezTo>
                  <a:pt x="1359" y="2921"/>
                  <a:pt x="1390" y="2953"/>
                  <a:pt x="1393" y="2989"/>
                </a:cubicBezTo>
                <a:lnTo>
                  <a:pt x="1399" y="3059"/>
                </a:lnTo>
                <a:cubicBezTo>
                  <a:pt x="1402" y="3095"/>
                  <a:pt x="1434" y="3124"/>
                  <a:pt x="1470" y="3124"/>
                </a:cubicBezTo>
                <a:lnTo>
                  <a:pt x="1654" y="3124"/>
                </a:lnTo>
                <a:cubicBezTo>
                  <a:pt x="1690" y="3124"/>
                  <a:pt x="1722" y="3095"/>
                  <a:pt x="1725" y="3059"/>
                </a:cubicBezTo>
                <a:lnTo>
                  <a:pt x="1731" y="2989"/>
                </a:lnTo>
                <a:cubicBezTo>
                  <a:pt x="1734" y="2953"/>
                  <a:pt x="1766" y="2921"/>
                  <a:pt x="1801" y="2914"/>
                </a:cubicBezTo>
                <a:cubicBezTo>
                  <a:pt x="1880" y="2900"/>
                  <a:pt x="1957" y="2880"/>
                  <a:pt x="2031" y="2853"/>
                </a:cubicBezTo>
                <a:cubicBezTo>
                  <a:pt x="2065" y="2840"/>
                  <a:pt x="2109" y="2853"/>
                  <a:pt x="2130" y="2883"/>
                </a:cubicBezTo>
                <a:lnTo>
                  <a:pt x="2170" y="2940"/>
                </a:lnTo>
                <a:cubicBezTo>
                  <a:pt x="2190" y="2970"/>
                  <a:pt x="2232" y="2979"/>
                  <a:pt x="2264" y="2961"/>
                </a:cubicBezTo>
                <a:lnTo>
                  <a:pt x="2423" y="2869"/>
                </a:lnTo>
                <a:cubicBezTo>
                  <a:pt x="2454" y="2851"/>
                  <a:pt x="2467" y="2810"/>
                  <a:pt x="2452" y="2777"/>
                </a:cubicBezTo>
                <a:lnTo>
                  <a:pt x="2422" y="2714"/>
                </a:lnTo>
                <a:cubicBezTo>
                  <a:pt x="2406" y="2681"/>
                  <a:pt x="2417" y="2637"/>
                  <a:pt x="2445" y="2614"/>
                </a:cubicBezTo>
                <a:cubicBezTo>
                  <a:pt x="2506" y="2562"/>
                  <a:pt x="2562" y="2506"/>
                  <a:pt x="2614" y="2445"/>
                </a:cubicBezTo>
                <a:cubicBezTo>
                  <a:pt x="2637" y="2417"/>
                  <a:pt x="2681" y="2407"/>
                  <a:pt x="2714" y="2422"/>
                </a:cubicBezTo>
                <a:lnTo>
                  <a:pt x="2777" y="2452"/>
                </a:lnTo>
                <a:cubicBezTo>
                  <a:pt x="2810" y="2467"/>
                  <a:pt x="2851" y="2454"/>
                  <a:pt x="2869" y="2423"/>
                </a:cubicBezTo>
                <a:lnTo>
                  <a:pt x="2961" y="2264"/>
                </a:lnTo>
                <a:cubicBezTo>
                  <a:pt x="2979" y="2232"/>
                  <a:pt x="2969" y="2190"/>
                  <a:pt x="2940" y="2170"/>
                </a:cubicBezTo>
                <a:lnTo>
                  <a:pt x="2882" y="2130"/>
                </a:lnTo>
                <a:cubicBezTo>
                  <a:pt x="2853" y="2109"/>
                  <a:pt x="2840" y="2065"/>
                  <a:pt x="2853" y="2031"/>
                </a:cubicBezTo>
                <a:cubicBezTo>
                  <a:pt x="2880" y="1957"/>
                  <a:pt x="2900" y="1880"/>
                  <a:pt x="2914" y="1801"/>
                </a:cubicBezTo>
                <a:cubicBezTo>
                  <a:pt x="2921" y="1766"/>
                  <a:pt x="2953" y="1734"/>
                  <a:pt x="2989" y="1731"/>
                </a:cubicBezTo>
                <a:lnTo>
                  <a:pt x="3059" y="1725"/>
                </a:lnTo>
                <a:cubicBezTo>
                  <a:pt x="3095" y="1722"/>
                  <a:pt x="3124" y="1690"/>
                  <a:pt x="3124" y="1654"/>
                </a:cubicBezTo>
                <a:lnTo>
                  <a:pt x="3124" y="1470"/>
                </a:lnTo>
                <a:close/>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6" name="Google Shape;1156;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53391" y="3964328"/>
            <a:ext cx="834034" cy="834034"/>
          </a:xfrm>
          <a:prstGeom prst="ellipse">
            <a:avLst/>
          </a:pr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34275" lIns="68575" rIns="68575" spcFirstLastPara="1" tIns="34275" wrap="square">
            <a:noAutofit/>
          </a:bodyPr>
          <a:lstStyle/>
          <a:p>
            <a:pPr algn="ctr" indent="0" lvl="0" marL="0" marR="0" rtl="0">
              <a:spcBef>
                <a:spcPts val="0"/>
              </a:spcBef>
              <a:spcAft>
                <a:spcPts val="0"/>
              </a:spcAft>
              <a:buNone/>
            </a:pPr>
            <a:r>
              <a:rPr>
                <a:uFillTx/>
              </a:rPr>
              <a:t/>
            </a:r>
            <a:endParaRPr sz="135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7" name="Google Shape;1157;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05069" y="2263568"/>
            <a:ext cx="833516" cy="833516"/>
          </a:xfrm>
          <a:custGeom>
            <a:ahLst/>
            <a:cxnLst/>
            <a:rect b="b" l="l" r="r" t="t"/>
            <a:pathLst>
              <a:path extrusionOk="0" h="2466" w="2466">
                <a:moveTo>
                  <a:pt x="2138" y="1485"/>
                </a:moveTo>
                <a:cubicBezTo>
                  <a:pt x="2133" y="1513"/>
                  <a:pt x="2120" y="1558"/>
                  <a:pt x="2110" y="1585"/>
                </a:cubicBezTo>
                <a:cubicBezTo>
                  <a:pt x="2090" y="1635"/>
                  <a:pt x="2066" y="1683"/>
                  <a:pt x="2038" y="1728"/>
                </a:cubicBezTo>
                <a:cubicBezTo>
                  <a:pt x="2023" y="1752"/>
                  <a:pt x="1994" y="1788"/>
                  <a:pt x="1975" y="1810"/>
                </a:cubicBezTo>
                <a:lnTo>
                  <a:pt x="1893" y="1902"/>
                </a:lnTo>
                <a:cubicBezTo>
                  <a:pt x="1874" y="1923"/>
                  <a:pt x="1841" y="1956"/>
                  <a:pt x="1819" y="1973"/>
                </a:cubicBezTo>
                <a:cubicBezTo>
                  <a:pt x="1776" y="2008"/>
                  <a:pt x="1729" y="2038"/>
                  <a:pt x="1681" y="2064"/>
                </a:cubicBezTo>
                <a:cubicBezTo>
                  <a:pt x="1656" y="2078"/>
                  <a:pt x="1612" y="2095"/>
                  <a:pt x="1585" y="2104"/>
                </a:cubicBezTo>
                <a:lnTo>
                  <a:pt x="1468" y="2143"/>
                </a:lnTo>
                <a:cubicBezTo>
                  <a:pt x="1440" y="2152"/>
                  <a:pt x="1396" y="2164"/>
                  <a:pt x="1367" y="2168"/>
                </a:cubicBezTo>
                <a:cubicBezTo>
                  <a:pt x="1315" y="2176"/>
                  <a:pt x="1263" y="2179"/>
                  <a:pt x="1209" y="2178"/>
                </a:cubicBezTo>
                <a:cubicBezTo>
                  <a:pt x="1181" y="2177"/>
                  <a:pt x="1135" y="2170"/>
                  <a:pt x="1107" y="2164"/>
                </a:cubicBezTo>
                <a:lnTo>
                  <a:pt x="980" y="2138"/>
                </a:lnTo>
                <a:cubicBezTo>
                  <a:pt x="952" y="2132"/>
                  <a:pt x="907" y="2120"/>
                  <a:pt x="881" y="2110"/>
                </a:cubicBezTo>
                <a:cubicBezTo>
                  <a:pt x="831" y="2090"/>
                  <a:pt x="784" y="2066"/>
                  <a:pt x="739" y="2039"/>
                </a:cubicBezTo>
                <a:cubicBezTo>
                  <a:pt x="715" y="2024"/>
                  <a:pt x="679" y="1995"/>
                  <a:pt x="657" y="1976"/>
                </a:cubicBezTo>
                <a:lnTo>
                  <a:pt x="564" y="1893"/>
                </a:lnTo>
                <a:cubicBezTo>
                  <a:pt x="543" y="1874"/>
                  <a:pt x="510" y="1841"/>
                  <a:pt x="492" y="1819"/>
                </a:cubicBezTo>
                <a:cubicBezTo>
                  <a:pt x="458" y="1776"/>
                  <a:pt x="428" y="1730"/>
                  <a:pt x="402" y="1681"/>
                </a:cubicBezTo>
                <a:cubicBezTo>
                  <a:pt x="388" y="1656"/>
                  <a:pt x="371" y="1613"/>
                  <a:pt x="362" y="1586"/>
                </a:cubicBezTo>
                <a:lnTo>
                  <a:pt x="323" y="1468"/>
                </a:lnTo>
                <a:cubicBezTo>
                  <a:pt x="314" y="1440"/>
                  <a:pt x="302" y="1396"/>
                  <a:pt x="298" y="1367"/>
                </a:cubicBezTo>
                <a:cubicBezTo>
                  <a:pt x="290" y="1316"/>
                  <a:pt x="287" y="1263"/>
                  <a:pt x="288" y="1209"/>
                </a:cubicBezTo>
                <a:cubicBezTo>
                  <a:pt x="289" y="1181"/>
                  <a:pt x="296" y="1135"/>
                  <a:pt x="302" y="1107"/>
                </a:cubicBezTo>
                <a:lnTo>
                  <a:pt x="328" y="981"/>
                </a:lnTo>
                <a:cubicBezTo>
                  <a:pt x="333" y="953"/>
                  <a:pt x="345" y="908"/>
                  <a:pt x="356" y="881"/>
                </a:cubicBezTo>
                <a:cubicBezTo>
                  <a:pt x="376" y="832"/>
                  <a:pt x="400" y="784"/>
                  <a:pt x="427" y="739"/>
                </a:cubicBezTo>
                <a:cubicBezTo>
                  <a:pt x="442" y="715"/>
                  <a:pt x="471" y="679"/>
                  <a:pt x="490" y="657"/>
                </a:cubicBezTo>
                <a:lnTo>
                  <a:pt x="573" y="564"/>
                </a:lnTo>
                <a:cubicBezTo>
                  <a:pt x="592" y="543"/>
                  <a:pt x="625" y="510"/>
                  <a:pt x="647" y="492"/>
                </a:cubicBezTo>
                <a:cubicBezTo>
                  <a:pt x="690" y="458"/>
                  <a:pt x="737" y="428"/>
                  <a:pt x="785" y="402"/>
                </a:cubicBezTo>
                <a:cubicBezTo>
                  <a:pt x="810" y="388"/>
                  <a:pt x="853" y="371"/>
                  <a:pt x="880" y="362"/>
                </a:cubicBezTo>
                <a:lnTo>
                  <a:pt x="998" y="323"/>
                </a:lnTo>
                <a:cubicBezTo>
                  <a:pt x="1026" y="314"/>
                  <a:pt x="1070" y="302"/>
                  <a:pt x="1099" y="298"/>
                </a:cubicBezTo>
                <a:cubicBezTo>
                  <a:pt x="1151" y="290"/>
                  <a:pt x="1204" y="287"/>
                  <a:pt x="1258" y="289"/>
                </a:cubicBezTo>
                <a:cubicBezTo>
                  <a:pt x="1286" y="289"/>
                  <a:pt x="1332" y="296"/>
                  <a:pt x="1360" y="302"/>
                </a:cubicBezTo>
                <a:lnTo>
                  <a:pt x="1485" y="328"/>
                </a:lnTo>
                <a:cubicBezTo>
                  <a:pt x="1513" y="333"/>
                  <a:pt x="1558" y="345"/>
                  <a:pt x="1585" y="356"/>
                </a:cubicBezTo>
                <a:cubicBezTo>
                  <a:pt x="1634" y="376"/>
                  <a:pt x="1682" y="400"/>
                  <a:pt x="1727" y="428"/>
                </a:cubicBezTo>
                <a:cubicBezTo>
                  <a:pt x="1751" y="443"/>
                  <a:pt x="1788" y="471"/>
                  <a:pt x="1809" y="490"/>
                </a:cubicBezTo>
                <a:lnTo>
                  <a:pt x="1902" y="573"/>
                </a:lnTo>
                <a:cubicBezTo>
                  <a:pt x="1923" y="592"/>
                  <a:pt x="1956" y="625"/>
                  <a:pt x="1973" y="647"/>
                </a:cubicBezTo>
                <a:cubicBezTo>
                  <a:pt x="2008" y="690"/>
                  <a:pt x="2038" y="737"/>
                  <a:pt x="2064" y="785"/>
                </a:cubicBezTo>
                <a:cubicBezTo>
                  <a:pt x="2078" y="810"/>
                  <a:pt x="2095" y="853"/>
                  <a:pt x="2104" y="880"/>
                </a:cubicBezTo>
                <a:lnTo>
                  <a:pt x="2143" y="998"/>
                </a:lnTo>
                <a:cubicBezTo>
                  <a:pt x="2152" y="1025"/>
                  <a:pt x="2164" y="1070"/>
                  <a:pt x="2168" y="1098"/>
                </a:cubicBezTo>
                <a:cubicBezTo>
                  <a:pt x="2176" y="1150"/>
                  <a:pt x="2179" y="1204"/>
                  <a:pt x="2177" y="1258"/>
                </a:cubicBezTo>
                <a:cubicBezTo>
                  <a:pt x="2177" y="1286"/>
                  <a:pt x="2170" y="1332"/>
                  <a:pt x="2164" y="1360"/>
                </a:cubicBezTo>
                <a:lnTo>
                  <a:pt x="2138" y="1485"/>
                </a:lnTo>
                <a:close/>
                <a:moveTo>
                  <a:pt x="2460" y="1412"/>
                </a:moveTo>
                <a:cubicBezTo>
                  <a:pt x="2466" y="1384"/>
                  <a:pt x="2448" y="1355"/>
                  <a:pt x="2421" y="1347"/>
                </a:cubicBezTo>
                <a:lnTo>
                  <a:pt x="2367" y="1331"/>
                </a:lnTo>
                <a:cubicBezTo>
                  <a:pt x="2340" y="1323"/>
                  <a:pt x="2319" y="1293"/>
                  <a:pt x="2320" y="1264"/>
                </a:cubicBezTo>
                <a:cubicBezTo>
                  <a:pt x="2322" y="1201"/>
                  <a:pt x="2319" y="1137"/>
                  <a:pt x="2310" y="1076"/>
                </a:cubicBezTo>
                <a:cubicBezTo>
                  <a:pt x="2305" y="1048"/>
                  <a:pt x="2322" y="1016"/>
                  <a:pt x="2348" y="1004"/>
                </a:cubicBezTo>
                <a:lnTo>
                  <a:pt x="2399" y="982"/>
                </a:lnTo>
                <a:cubicBezTo>
                  <a:pt x="2426" y="971"/>
                  <a:pt x="2440" y="940"/>
                  <a:pt x="2431" y="913"/>
                </a:cubicBezTo>
                <a:lnTo>
                  <a:pt x="2385" y="774"/>
                </a:lnTo>
                <a:cubicBezTo>
                  <a:pt x="2376" y="747"/>
                  <a:pt x="2346" y="731"/>
                  <a:pt x="2318" y="737"/>
                </a:cubicBezTo>
                <a:lnTo>
                  <a:pt x="2264" y="751"/>
                </a:lnTo>
                <a:cubicBezTo>
                  <a:pt x="2236" y="757"/>
                  <a:pt x="2204" y="742"/>
                  <a:pt x="2190" y="716"/>
                </a:cubicBezTo>
                <a:cubicBezTo>
                  <a:pt x="2160" y="661"/>
                  <a:pt x="2126" y="608"/>
                  <a:pt x="2086" y="559"/>
                </a:cubicBezTo>
                <a:cubicBezTo>
                  <a:pt x="2069" y="536"/>
                  <a:pt x="2067" y="500"/>
                  <a:pt x="2085" y="477"/>
                </a:cubicBezTo>
                <a:lnTo>
                  <a:pt x="2118" y="433"/>
                </a:lnTo>
                <a:cubicBezTo>
                  <a:pt x="2135" y="410"/>
                  <a:pt x="2132" y="376"/>
                  <a:pt x="2110" y="357"/>
                </a:cubicBezTo>
                <a:lnTo>
                  <a:pt x="2001" y="260"/>
                </a:lnTo>
                <a:cubicBezTo>
                  <a:pt x="1980" y="241"/>
                  <a:pt x="1946" y="241"/>
                  <a:pt x="1925" y="261"/>
                </a:cubicBezTo>
                <a:lnTo>
                  <a:pt x="1885" y="299"/>
                </a:lnTo>
                <a:cubicBezTo>
                  <a:pt x="1864" y="319"/>
                  <a:pt x="1828" y="322"/>
                  <a:pt x="1804" y="307"/>
                </a:cubicBezTo>
                <a:cubicBezTo>
                  <a:pt x="1751" y="274"/>
                  <a:pt x="1694" y="246"/>
                  <a:pt x="1635" y="222"/>
                </a:cubicBezTo>
                <a:cubicBezTo>
                  <a:pt x="1609" y="212"/>
                  <a:pt x="1589" y="181"/>
                  <a:pt x="1593" y="153"/>
                </a:cubicBezTo>
                <a:lnTo>
                  <a:pt x="1599" y="97"/>
                </a:lnTo>
                <a:cubicBezTo>
                  <a:pt x="1603" y="69"/>
                  <a:pt x="1583" y="41"/>
                  <a:pt x="1555" y="35"/>
                </a:cubicBezTo>
                <a:lnTo>
                  <a:pt x="1412" y="6"/>
                </a:lnTo>
                <a:cubicBezTo>
                  <a:pt x="1384" y="0"/>
                  <a:pt x="1355" y="18"/>
                  <a:pt x="1347" y="45"/>
                </a:cubicBezTo>
                <a:lnTo>
                  <a:pt x="1331" y="99"/>
                </a:lnTo>
                <a:cubicBezTo>
                  <a:pt x="1323" y="126"/>
                  <a:pt x="1293" y="147"/>
                  <a:pt x="1264" y="146"/>
                </a:cubicBezTo>
                <a:cubicBezTo>
                  <a:pt x="1200" y="144"/>
                  <a:pt x="1137" y="147"/>
                  <a:pt x="1076" y="157"/>
                </a:cubicBezTo>
                <a:cubicBezTo>
                  <a:pt x="1047" y="161"/>
                  <a:pt x="1015" y="144"/>
                  <a:pt x="1004" y="118"/>
                </a:cubicBezTo>
                <a:lnTo>
                  <a:pt x="982" y="66"/>
                </a:lnTo>
                <a:cubicBezTo>
                  <a:pt x="971" y="40"/>
                  <a:pt x="940" y="26"/>
                  <a:pt x="913" y="35"/>
                </a:cubicBezTo>
                <a:lnTo>
                  <a:pt x="775" y="81"/>
                </a:lnTo>
                <a:cubicBezTo>
                  <a:pt x="747" y="90"/>
                  <a:pt x="731" y="120"/>
                  <a:pt x="737" y="148"/>
                </a:cubicBezTo>
                <a:lnTo>
                  <a:pt x="750" y="202"/>
                </a:lnTo>
                <a:cubicBezTo>
                  <a:pt x="757" y="230"/>
                  <a:pt x="742" y="262"/>
                  <a:pt x="716" y="276"/>
                </a:cubicBezTo>
                <a:cubicBezTo>
                  <a:pt x="661" y="306"/>
                  <a:pt x="608" y="341"/>
                  <a:pt x="559" y="380"/>
                </a:cubicBezTo>
                <a:cubicBezTo>
                  <a:pt x="536" y="397"/>
                  <a:pt x="500" y="399"/>
                  <a:pt x="477" y="382"/>
                </a:cubicBezTo>
                <a:lnTo>
                  <a:pt x="433" y="348"/>
                </a:lnTo>
                <a:cubicBezTo>
                  <a:pt x="410" y="331"/>
                  <a:pt x="376" y="334"/>
                  <a:pt x="357" y="356"/>
                </a:cubicBezTo>
                <a:lnTo>
                  <a:pt x="260" y="464"/>
                </a:lnTo>
                <a:cubicBezTo>
                  <a:pt x="241" y="486"/>
                  <a:pt x="241" y="520"/>
                  <a:pt x="261" y="541"/>
                </a:cubicBezTo>
                <a:lnTo>
                  <a:pt x="299" y="581"/>
                </a:lnTo>
                <a:cubicBezTo>
                  <a:pt x="319" y="602"/>
                  <a:pt x="322" y="638"/>
                  <a:pt x="307" y="662"/>
                </a:cubicBezTo>
                <a:cubicBezTo>
                  <a:pt x="274" y="715"/>
                  <a:pt x="246" y="772"/>
                  <a:pt x="222" y="831"/>
                </a:cubicBezTo>
                <a:cubicBezTo>
                  <a:pt x="212" y="858"/>
                  <a:pt x="181" y="877"/>
                  <a:pt x="153" y="873"/>
                </a:cubicBezTo>
                <a:lnTo>
                  <a:pt x="97" y="867"/>
                </a:lnTo>
                <a:cubicBezTo>
                  <a:pt x="69" y="863"/>
                  <a:pt x="41" y="883"/>
                  <a:pt x="35" y="911"/>
                </a:cubicBezTo>
                <a:lnTo>
                  <a:pt x="6" y="1054"/>
                </a:lnTo>
                <a:cubicBezTo>
                  <a:pt x="0" y="1082"/>
                  <a:pt x="18" y="1111"/>
                  <a:pt x="45" y="1120"/>
                </a:cubicBezTo>
                <a:lnTo>
                  <a:pt x="99" y="1135"/>
                </a:lnTo>
                <a:cubicBezTo>
                  <a:pt x="126" y="1143"/>
                  <a:pt x="146" y="1173"/>
                  <a:pt x="146" y="1202"/>
                </a:cubicBezTo>
                <a:cubicBezTo>
                  <a:pt x="144" y="1266"/>
                  <a:pt x="147" y="1329"/>
                  <a:pt x="156" y="1390"/>
                </a:cubicBezTo>
                <a:cubicBezTo>
                  <a:pt x="161" y="1419"/>
                  <a:pt x="144" y="1450"/>
                  <a:pt x="118" y="1462"/>
                </a:cubicBezTo>
                <a:lnTo>
                  <a:pt x="66" y="1484"/>
                </a:lnTo>
                <a:cubicBezTo>
                  <a:pt x="40" y="1495"/>
                  <a:pt x="26" y="1526"/>
                  <a:pt x="35" y="1553"/>
                </a:cubicBezTo>
                <a:lnTo>
                  <a:pt x="81" y="1691"/>
                </a:lnTo>
                <a:cubicBezTo>
                  <a:pt x="90" y="1719"/>
                  <a:pt x="120" y="1735"/>
                  <a:pt x="148" y="1729"/>
                </a:cubicBezTo>
                <a:lnTo>
                  <a:pt x="202" y="1716"/>
                </a:lnTo>
                <a:cubicBezTo>
                  <a:pt x="230" y="1709"/>
                  <a:pt x="262" y="1724"/>
                  <a:pt x="276" y="1750"/>
                </a:cubicBezTo>
                <a:cubicBezTo>
                  <a:pt x="306" y="1805"/>
                  <a:pt x="340" y="1858"/>
                  <a:pt x="379" y="1907"/>
                </a:cubicBezTo>
                <a:cubicBezTo>
                  <a:pt x="397" y="1930"/>
                  <a:pt x="399" y="1966"/>
                  <a:pt x="382" y="1989"/>
                </a:cubicBezTo>
                <a:lnTo>
                  <a:pt x="348" y="2033"/>
                </a:lnTo>
                <a:cubicBezTo>
                  <a:pt x="331" y="2056"/>
                  <a:pt x="334" y="2090"/>
                  <a:pt x="356" y="2109"/>
                </a:cubicBezTo>
                <a:lnTo>
                  <a:pt x="464" y="2206"/>
                </a:lnTo>
                <a:cubicBezTo>
                  <a:pt x="486" y="2225"/>
                  <a:pt x="520" y="2225"/>
                  <a:pt x="541" y="2205"/>
                </a:cubicBezTo>
                <a:lnTo>
                  <a:pt x="581" y="2167"/>
                </a:lnTo>
                <a:cubicBezTo>
                  <a:pt x="602" y="2147"/>
                  <a:pt x="638" y="2144"/>
                  <a:pt x="662" y="2159"/>
                </a:cubicBezTo>
                <a:cubicBezTo>
                  <a:pt x="715" y="2192"/>
                  <a:pt x="772" y="2220"/>
                  <a:pt x="831" y="2244"/>
                </a:cubicBezTo>
                <a:cubicBezTo>
                  <a:pt x="858" y="2255"/>
                  <a:pt x="877" y="2285"/>
                  <a:pt x="873" y="2313"/>
                </a:cubicBezTo>
                <a:lnTo>
                  <a:pt x="867" y="2369"/>
                </a:lnTo>
                <a:cubicBezTo>
                  <a:pt x="863" y="2397"/>
                  <a:pt x="883" y="2425"/>
                  <a:pt x="911" y="2430"/>
                </a:cubicBezTo>
                <a:lnTo>
                  <a:pt x="1054" y="2460"/>
                </a:lnTo>
                <a:cubicBezTo>
                  <a:pt x="1082" y="2466"/>
                  <a:pt x="1111" y="2448"/>
                  <a:pt x="1119" y="2421"/>
                </a:cubicBezTo>
                <a:lnTo>
                  <a:pt x="1135" y="2367"/>
                </a:lnTo>
                <a:cubicBezTo>
                  <a:pt x="1143" y="2340"/>
                  <a:pt x="1173" y="2320"/>
                  <a:pt x="1202" y="2320"/>
                </a:cubicBezTo>
                <a:cubicBezTo>
                  <a:pt x="1265" y="2322"/>
                  <a:pt x="1329" y="2319"/>
                  <a:pt x="1390" y="2310"/>
                </a:cubicBezTo>
                <a:cubicBezTo>
                  <a:pt x="1419" y="2305"/>
                  <a:pt x="1450" y="2322"/>
                  <a:pt x="1462" y="2348"/>
                </a:cubicBezTo>
                <a:lnTo>
                  <a:pt x="1483" y="2400"/>
                </a:lnTo>
                <a:cubicBezTo>
                  <a:pt x="1495" y="2426"/>
                  <a:pt x="1526" y="2440"/>
                  <a:pt x="1553" y="2431"/>
                </a:cubicBezTo>
                <a:lnTo>
                  <a:pt x="1691" y="2385"/>
                </a:lnTo>
                <a:cubicBezTo>
                  <a:pt x="1719" y="2376"/>
                  <a:pt x="1735" y="2346"/>
                  <a:pt x="1729" y="2318"/>
                </a:cubicBezTo>
                <a:lnTo>
                  <a:pt x="1715" y="2264"/>
                </a:lnTo>
                <a:cubicBezTo>
                  <a:pt x="1709" y="2236"/>
                  <a:pt x="1724" y="2204"/>
                  <a:pt x="1749" y="2190"/>
                </a:cubicBezTo>
                <a:cubicBezTo>
                  <a:pt x="1805" y="2160"/>
                  <a:pt x="1858" y="2126"/>
                  <a:pt x="1907" y="2087"/>
                </a:cubicBezTo>
                <a:cubicBezTo>
                  <a:pt x="1930" y="2069"/>
                  <a:pt x="1966" y="2068"/>
                  <a:pt x="1989" y="2085"/>
                </a:cubicBezTo>
                <a:lnTo>
                  <a:pt x="2033" y="2118"/>
                </a:lnTo>
                <a:cubicBezTo>
                  <a:pt x="2056" y="2135"/>
                  <a:pt x="2090" y="2132"/>
                  <a:pt x="2109" y="2110"/>
                </a:cubicBezTo>
                <a:lnTo>
                  <a:pt x="2206" y="2001"/>
                </a:lnTo>
                <a:cubicBezTo>
                  <a:pt x="2225" y="1980"/>
                  <a:pt x="2224" y="1946"/>
                  <a:pt x="2205" y="1925"/>
                </a:cubicBezTo>
                <a:lnTo>
                  <a:pt x="2167" y="1885"/>
                </a:lnTo>
                <a:cubicBezTo>
                  <a:pt x="2147" y="1864"/>
                  <a:pt x="2144" y="1828"/>
                  <a:pt x="2159" y="1804"/>
                </a:cubicBezTo>
                <a:cubicBezTo>
                  <a:pt x="2192" y="1751"/>
                  <a:pt x="2220" y="1694"/>
                  <a:pt x="2244" y="1635"/>
                </a:cubicBezTo>
                <a:cubicBezTo>
                  <a:pt x="2254" y="1609"/>
                  <a:pt x="2285" y="1589"/>
                  <a:pt x="2313" y="1593"/>
                </a:cubicBezTo>
                <a:lnTo>
                  <a:pt x="2369" y="1599"/>
                </a:lnTo>
                <a:cubicBezTo>
                  <a:pt x="2397" y="1603"/>
                  <a:pt x="2425" y="1583"/>
                  <a:pt x="2431" y="1555"/>
                </a:cubicBezTo>
                <a:lnTo>
                  <a:pt x="2460" y="1412"/>
                </a:lnTo>
                <a:close/>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8" name="Google Shape;1158;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10000" y="2831446"/>
            <a:ext cx="815736" cy="815736"/>
          </a:xfrm>
          <a:custGeom>
            <a:ahLst/>
            <a:cxnLst/>
            <a:rect b="b" l="l" r="r" t="t"/>
            <a:pathLst>
              <a:path extrusionOk="0" h="2413" w="2413">
                <a:moveTo>
                  <a:pt x="456" y="1364"/>
                </a:moveTo>
                <a:cubicBezTo>
                  <a:pt x="369" y="951"/>
                  <a:pt x="635" y="544"/>
                  <a:pt x="1048" y="456"/>
                </a:cubicBezTo>
                <a:cubicBezTo>
                  <a:pt x="1462" y="369"/>
                  <a:pt x="1869" y="635"/>
                  <a:pt x="1956" y="1049"/>
                </a:cubicBezTo>
                <a:cubicBezTo>
                  <a:pt x="2043" y="1462"/>
                  <a:pt x="1778" y="1869"/>
                  <a:pt x="1364" y="1957"/>
                </a:cubicBezTo>
                <a:cubicBezTo>
                  <a:pt x="951" y="2044"/>
                  <a:pt x="543" y="1778"/>
                  <a:pt x="456" y="1364"/>
                </a:cubicBezTo>
                <a:close/>
                <a:moveTo>
                  <a:pt x="2407" y="1075"/>
                </a:moveTo>
                <a:lnTo>
                  <a:pt x="2358" y="842"/>
                </a:lnTo>
                <a:cubicBezTo>
                  <a:pt x="2353" y="817"/>
                  <a:pt x="2327" y="798"/>
                  <a:pt x="2301" y="802"/>
                </a:cubicBezTo>
                <a:lnTo>
                  <a:pt x="2179" y="817"/>
                </a:lnTo>
                <a:cubicBezTo>
                  <a:pt x="2153" y="820"/>
                  <a:pt x="2123" y="803"/>
                  <a:pt x="2112" y="779"/>
                </a:cubicBezTo>
                <a:cubicBezTo>
                  <a:pt x="2066" y="681"/>
                  <a:pt x="2005" y="593"/>
                  <a:pt x="1933" y="517"/>
                </a:cubicBezTo>
                <a:cubicBezTo>
                  <a:pt x="1914" y="497"/>
                  <a:pt x="1909" y="464"/>
                  <a:pt x="1922" y="441"/>
                </a:cubicBezTo>
                <a:lnTo>
                  <a:pt x="1980" y="332"/>
                </a:lnTo>
                <a:cubicBezTo>
                  <a:pt x="1992" y="309"/>
                  <a:pt x="1984" y="279"/>
                  <a:pt x="1963" y="264"/>
                </a:cubicBezTo>
                <a:lnTo>
                  <a:pt x="1763" y="134"/>
                </a:lnTo>
                <a:cubicBezTo>
                  <a:pt x="1741" y="120"/>
                  <a:pt x="1710" y="125"/>
                  <a:pt x="1694" y="146"/>
                </a:cubicBezTo>
                <a:lnTo>
                  <a:pt x="1618" y="243"/>
                </a:lnTo>
                <a:cubicBezTo>
                  <a:pt x="1602" y="264"/>
                  <a:pt x="1569" y="272"/>
                  <a:pt x="1545" y="263"/>
                </a:cubicBezTo>
                <a:cubicBezTo>
                  <a:pt x="1446" y="228"/>
                  <a:pt x="1340" y="208"/>
                  <a:pt x="1232" y="205"/>
                </a:cubicBezTo>
                <a:cubicBezTo>
                  <a:pt x="1206" y="204"/>
                  <a:pt x="1178" y="184"/>
                  <a:pt x="1171" y="159"/>
                </a:cubicBezTo>
                <a:lnTo>
                  <a:pt x="1135" y="41"/>
                </a:lnTo>
                <a:cubicBezTo>
                  <a:pt x="1127" y="16"/>
                  <a:pt x="1100" y="0"/>
                  <a:pt x="1075" y="5"/>
                </a:cubicBezTo>
                <a:lnTo>
                  <a:pt x="842" y="55"/>
                </a:lnTo>
                <a:cubicBezTo>
                  <a:pt x="816" y="60"/>
                  <a:pt x="798" y="85"/>
                  <a:pt x="801" y="112"/>
                </a:cubicBezTo>
                <a:lnTo>
                  <a:pt x="816" y="234"/>
                </a:lnTo>
                <a:cubicBezTo>
                  <a:pt x="820" y="260"/>
                  <a:pt x="802" y="289"/>
                  <a:pt x="779" y="300"/>
                </a:cubicBezTo>
                <a:cubicBezTo>
                  <a:pt x="681" y="347"/>
                  <a:pt x="592" y="408"/>
                  <a:pt x="516" y="480"/>
                </a:cubicBezTo>
                <a:cubicBezTo>
                  <a:pt x="497" y="498"/>
                  <a:pt x="464" y="504"/>
                  <a:pt x="440" y="491"/>
                </a:cubicBezTo>
                <a:lnTo>
                  <a:pt x="332" y="433"/>
                </a:lnTo>
                <a:cubicBezTo>
                  <a:pt x="309" y="420"/>
                  <a:pt x="278" y="428"/>
                  <a:pt x="264" y="450"/>
                </a:cubicBezTo>
                <a:lnTo>
                  <a:pt x="134" y="649"/>
                </a:lnTo>
                <a:cubicBezTo>
                  <a:pt x="120" y="671"/>
                  <a:pt x="125" y="702"/>
                  <a:pt x="146" y="719"/>
                </a:cubicBezTo>
                <a:lnTo>
                  <a:pt x="243" y="794"/>
                </a:lnTo>
                <a:cubicBezTo>
                  <a:pt x="263" y="811"/>
                  <a:pt x="272" y="843"/>
                  <a:pt x="263" y="868"/>
                </a:cubicBezTo>
                <a:cubicBezTo>
                  <a:pt x="227" y="967"/>
                  <a:pt x="207" y="1073"/>
                  <a:pt x="205" y="1181"/>
                </a:cubicBezTo>
                <a:cubicBezTo>
                  <a:pt x="204" y="1207"/>
                  <a:pt x="184" y="1235"/>
                  <a:pt x="159" y="1242"/>
                </a:cubicBezTo>
                <a:lnTo>
                  <a:pt x="41" y="1278"/>
                </a:lnTo>
                <a:cubicBezTo>
                  <a:pt x="16" y="1285"/>
                  <a:pt x="0" y="1312"/>
                  <a:pt x="5" y="1338"/>
                </a:cubicBezTo>
                <a:lnTo>
                  <a:pt x="54" y="1571"/>
                </a:lnTo>
                <a:cubicBezTo>
                  <a:pt x="60" y="1596"/>
                  <a:pt x="85" y="1615"/>
                  <a:pt x="111" y="1612"/>
                </a:cubicBezTo>
                <a:lnTo>
                  <a:pt x="233" y="1596"/>
                </a:lnTo>
                <a:cubicBezTo>
                  <a:pt x="260" y="1593"/>
                  <a:pt x="289" y="1610"/>
                  <a:pt x="300" y="1634"/>
                </a:cubicBezTo>
                <a:cubicBezTo>
                  <a:pt x="346" y="1732"/>
                  <a:pt x="407" y="1820"/>
                  <a:pt x="480" y="1897"/>
                </a:cubicBezTo>
                <a:cubicBezTo>
                  <a:pt x="498" y="1916"/>
                  <a:pt x="503" y="1949"/>
                  <a:pt x="491" y="1972"/>
                </a:cubicBezTo>
                <a:lnTo>
                  <a:pt x="433" y="2081"/>
                </a:lnTo>
                <a:cubicBezTo>
                  <a:pt x="420" y="2104"/>
                  <a:pt x="428" y="2135"/>
                  <a:pt x="450" y="2149"/>
                </a:cubicBezTo>
                <a:lnTo>
                  <a:pt x="649" y="2279"/>
                </a:lnTo>
                <a:cubicBezTo>
                  <a:pt x="671" y="2293"/>
                  <a:pt x="702" y="2288"/>
                  <a:pt x="718" y="2267"/>
                </a:cubicBezTo>
                <a:lnTo>
                  <a:pt x="794" y="2170"/>
                </a:lnTo>
                <a:cubicBezTo>
                  <a:pt x="810" y="2149"/>
                  <a:pt x="843" y="2141"/>
                  <a:pt x="868" y="2150"/>
                </a:cubicBezTo>
                <a:cubicBezTo>
                  <a:pt x="967" y="2185"/>
                  <a:pt x="1072" y="2205"/>
                  <a:pt x="1180" y="2208"/>
                </a:cubicBezTo>
                <a:cubicBezTo>
                  <a:pt x="1207" y="2209"/>
                  <a:pt x="1234" y="2229"/>
                  <a:pt x="1242" y="2254"/>
                </a:cubicBezTo>
                <a:lnTo>
                  <a:pt x="1277" y="2372"/>
                </a:lnTo>
                <a:cubicBezTo>
                  <a:pt x="1285" y="2397"/>
                  <a:pt x="1312" y="2413"/>
                  <a:pt x="1338" y="2408"/>
                </a:cubicBezTo>
                <a:lnTo>
                  <a:pt x="1570" y="2358"/>
                </a:lnTo>
                <a:cubicBezTo>
                  <a:pt x="1596" y="2353"/>
                  <a:pt x="1614" y="2328"/>
                  <a:pt x="1611" y="2301"/>
                </a:cubicBezTo>
                <a:lnTo>
                  <a:pt x="1596" y="2179"/>
                </a:lnTo>
                <a:cubicBezTo>
                  <a:pt x="1593" y="2153"/>
                  <a:pt x="1610" y="2124"/>
                  <a:pt x="1634" y="2113"/>
                </a:cubicBezTo>
                <a:cubicBezTo>
                  <a:pt x="1732" y="2066"/>
                  <a:pt x="1820" y="2005"/>
                  <a:pt x="1896" y="1933"/>
                </a:cubicBezTo>
                <a:cubicBezTo>
                  <a:pt x="1915" y="1915"/>
                  <a:pt x="1949" y="1909"/>
                  <a:pt x="1972" y="1922"/>
                </a:cubicBezTo>
                <a:lnTo>
                  <a:pt x="2081" y="1980"/>
                </a:lnTo>
                <a:cubicBezTo>
                  <a:pt x="2104" y="1993"/>
                  <a:pt x="2134" y="1985"/>
                  <a:pt x="2149" y="1963"/>
                </a:cubicBezTo>
                <a:lnTo>
                  <a:pt x="2278" y="1764"/>
                </a:lnTo>
                <a:cubicBezTo>
                  <a:pt x="2293" y="1742"/>
                  <a:pt x="2288" y="1711"/>
                  <a:pt x="2267" y="1694"/>
                </a:cubicBezTo>
                <a:lnTo>
                  <a:pt x="2170" y="1619"/>
                </a:lnTo>
                <a:cubicBezTo>
                  <a:pt x="2149" y="1603"/>
                  <a:pt x="2140" y="1570"/>
                  <a:pt x="2149" y="1545"/>
                </a:cubicBezTo>
                <a:cubicBezTo>
                  <a:pt x="2185" y="1446"/>
                  <a:pt x="2205" y="1340"/>
                  <a:pt x="2208" y="1232"/>
                </a:cubicBezTo>
                <a:cubicBezTo>
                  <a:pt x="2208" y="1206"/>
                  <a:pt x="2228" y="1178"/>
                  <a:pt x="2254" y="1171"/>
                </a:cubicBezTo>
                <a:lnTo>
                  <a:pt x="2372" y="1135"/>
                </a:lnTo>
                <a:cubicBezTo>
                  <a:pt x="2397" y="1128"/>
                  <a:pt x="2413" y="1101"/>
                  <a:pt x="2407" y="1075"/>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9" name="Google Shape;1159;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03201" y="4113615"/>
            <a:ext cx="534413" cy="535458"/>
          </a:xfrm>
          <a:prstGeom prst="ellipse">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0" name="Google Shape;1160;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62190" y="4558087"/>
            <a:ext cx="793775" cy="793775"/>
          </a:xfrm>
          <a:custGeom>
            <a:ahLst/>
            <a:cxnLst/>
            <a:rect b="b" l="l" r="r" t="t"/>
            <a:pathLst>
              <a:path extrusionOk="0" h="2349" w="2349">
                <a:moveTo>
                  <a:pt x="453" y="1399"/>
                </a:moveTo>
                <a:cubicBezTo>
                  <a:pt x="329" y="1001"/>
                  <a:pt x="552" y="577"/>
                  <a:pt x="950" y="453"/>
                </a:cubicBezTo>
                <a:cubicBezTo>
                  <a:pt x="1348" y="329"/>
                  <a:pt x="1772" y="553"/>
                  <a:pt x="1896" y="950"/>
                </a:cubicBezTo>
                <a:cubicBezTo>
                  <a:pt x="2019" y="1348"/>
                  <a:pt x="1796" y="1773"/>
                  <a:pt x="1398" y="1896"/>
                </a:cubicBezTo>
                <a:cubicBezTo>
                  <a:pt x="1001" y="2020"/>
                  <a:pt x="576" y="1797"/>
                  <a:pt x="453" y="1399"/>
                </a:cubicBezTo>
                <a:close/>
                <a:moveTo>
                  <a:pt x="2341" y="935"/>
                </a:moveTo>
                <a:lnTo>
                  <a:pt x="2271" y="711"/>
                </a:lnTo>
                <a:cubicBezTo>
                  <a:pt x="2264" y="686"/>
                  <a:pt x="2237" y="671"/>
                  <a:pt x="2211" y="676"/>
                </a:cubicBezTo>
                <a:lnTo>
                  <a:pt x="2093" y="702"/>
                </a:lnTo>
                <a:cubicBezTo>
                  <a:pt x="2068" y="708"/>
                  <a:pt x="2037" y="694"/>
                  <a:pt x="2024" y="671"/>
                </a:cubicBezTo>
                <a:cubicBezTo>
                  <a:pt x="1970" y="580"/>
                  <a:pt x="1902" y="498"/>
                  <a:pt x="1824" y="431"/>
                </a:cubicBezTo>
                <a:cubicBezTo>
                  <a:pt x="1804" y="413"/>
                  <a:pt x="1795" y="381"/>
                  <a:pt x="1806" y="357"/>
                </a:cubicBezTo>
                <a:lnTo>
                  <a:pt x="1853" y="245"/>
                </a:lnTo>
                <a:cubicBezTo>
                  <a:pt x="1863" y="221"/>
                  <a:pt x="1852" y="192"/>
                  <a:pt x="1830" y="180"/>
                </a:cubicBezTo>
                <a:lnTo>
                  <a:pt x="1622" y="71"/>
                </a:lnTo>
                <a:cubicBezTo>
                  <a:pt x="1599" y="59"/>
                  <a:pt x="1569" y="67"/>
                  <a:pt x="1555" y="89"/>
                </a:cubicBezTo>
                <a:lnTo>
                  <a:pt x="1490" y="191"/>
                </a:lnTo>
                <a:cubicBezTo>
                  <a:pt x="1476" y="213"/>
                  <a:pt x="1444" y="224"/>
                  <a:pt x="1419" y="218"/>
                </a:cubicBezTo>
                <a:cubicBezTo>
                  <a:pt x="1319" y="192"/>
                  <a:pt x="1214" y="182"/>
                  <a:pt x="1107" y="189"/>
                </a:cubicBezTo>
                <a:cubicBezTo>
                  <a:pt x="1081" y="191"/>
                  <a:pt x="1052" y="174"/>
                  <a:pt x="1043" y="150"/>
                </a:cubicBezTo>
                <a:lnTo>
                  <a:pt x="997" y="38"/>
                </a:lnTo>
                <a:cubicBezTo>
                  <a:pt x="987" y="13"/>
                  <a:pt x="959" y="0"/>
                  <a:pt x="934" y="8"/>
                </a:cubicBezTo>
                <a:lnTo>
                  <a:pt x="711" y="78"/>
                </a:lnTo>
                <a:cubicBezTo>
                  <a:pt x="686" y="85"/>
                  <a:pt x="670" y="112"/>
                  <a:pt x="676" y="137"/>
                </a:cubicBezTo>
                <a:lnTo>
                  <a:pt x="702" y="256"/>
                </a:lnTo>
                <a:cubicBezTo>
                  <a:pt x="707" y="281"/>
                  <a:pt x="693" y="312"/>
                  <a:pt x="671" y="325"/>
                </a:cubicBezTo>
                <a:cubicBezTo>
                  <a:pt x="579" y="379"/>
                  <a:pt x="498" y="447"/>
                  <a:pt x="430" y="525"/>
                </a:cubicBezTo>
                <a:cubicBezTo>
                  <a:pt x="413" y="545"/>
                  <a:pt x="381" y="553"/>
                  <a:pt x="357" y="543"/>
                </a:cubicBezTo>
                <a:lnTo>
                  <a:pt x="245" y="496"/>
                </a:lnTo>
                <a:cubicBezTo>
                  <a:pt x="221" y="486"/>
                  <a:pt x="192" y="496"/>
                  <a:pt x="180" y="519"/>
                </a:cubicBezTo>
                <a:lnTo>
                  <a:pt x="71" y="727"/>
                </a:lnTo>
                <a:cubicBezTo>
                  <a:pt x="58" y="750"/>
                  <a:pt x="66" y="780"/>
                  <a:pt x="88" y="794"/>
                </a:cubicBezTo>
                <a:lnTo>
                  <a:pt x="191" y="859"/>
                </a:lnTo>
                <a:cubicBezTo>
                  <a:pt x="212" y="873"/>
                  <a:pt x="224" y="904"/>
                  <a:pt x="217" y="930"/>
                </a:cubicBezTo>
                <a:cubicBezTo>
                  <a:pt x="191" y="1030"/>
                  <a:pt x="181" y="1135"/>
                  <a:pt x="189" y="1242"/>
                </a:cubicBezTo>
                <a:cubicBezTo>
                  <a:pt x="191" y="1268"/>
                  <a:pt x="173" y="1296"/>
                  <a:pt x="149" y="1306"/>
                </a:cubicBezTo>
                <a:lnTo>
                  <a:pt x="37" y="1352"/>
                </a:lnTo>
                <a:cubicBezTo>
                  <a:pt x="13" y="1362"/>
                  <a:pt x="0" y="1390"/>
                  <a:pt x="7" y="1414"/>
                </a:cubicBezTo>
                <a:lnTo>
                  <a:pt x="77" y="1638"/>
                </a:lnTo>
                <a:cubicBezTo>
                  <a:pt x="85" y="1663"/>
                  <a:pt x="111" y="1679"/>
                  <a:pt x="137" y="1673"/>
                </a:cubicBezTo>
                <a:lnTo>
                  <a:pt x="255" y="1647"/>
                </a:lnTo>
                <a:cubicBezTo>
                  <a:pt x="281" y="1641"/>
                  <a:pt x="311" y="1656"/>
                  <a:pt x="324" y="1678"/>
                </a:cubicBezTo>
                <a:cubicBezTo>
                  <a:pt x="379" y="1770"/>
                  <a:pt x="446" y="1851"/>
                  <a:pt x="525" y="1919"/>
                </a:cubicBezTo>
                <a:cubicBezTo>
                  <a:pt x="544" y="1936"/>
                  <a:pt x="553" y="1968"/>
                  <a:pt x="543" y="1992"/>
                </a:cubicBezTo>
                <a:lnTo>
                  <a:pt x="495" y="2104"/>
                </a:lnTo>
                <a:cubicBezTo>
                  <a:pt x="485" y="2128"/>
                  <a:pt x="496" y="2157"/>
                  <a:pt x="519" y="2169"/>
                </a:cubicBezTo>
                <a:lnTo>
                  <a:pt x="726" y="2278"/>
                </a:lnTo>
                <a:cubicBezTo>
                  <a:pt x="749" y="2290"/>
                  <a:pt x="779" y="2282"/>
                  <a:pt x="793" y="2260"/>
                </a:cubicBezTo>
                <a:lnTo>
                  <a:pt x="858" y="2158"/>
                </a:lnTo>
                <a:cubicBezTo>
                  <a:pt x="872" y="2136"/>
                  <a:pt x="904" y="2125"/>
                  <a:pt x="929" y="2131"/>
                </a:cubicBezTo>
                <a:cubicBezTo>
                  <a:pt x="1029" y="2157"/>
                  <a:pt x="1135" y="2167"/>
                  <a:pt x="1241" y="2160"/>
                </a:cubicBezTo>
                <a:cubicBezTo>
                  <a:pt x="1267" y="2158"/>
                  <a:pt x="1296" y="2175"/>
                  <a:pt x="1306" y="2199"/>
                </a:cubicBezTo>
                <a:lnTo>
                  <a:pt x="1351" y="2312"/>
                </a:lnTo>
                <a:cubicBezTo>
                  <a:pt x="1361" y="2336"/>
                  <a:pt x="1389" y="2349"/>
                  <a:pt x="1414" y="2341"/>
                </a:cubicBezTo>
                <a:lnTo>
                  <a:pt x="1638" y="2272"/>
                </a:lnTo>
                <a:cubicBezTo>
                  <a:pt x="1662" y="2264"/>
                  <a:pt x="1678" y="2237"/>
                  <a:pt x="1672" y="2212"/>
                </a:cubicBezTo>
                <a:lnTo>
                  <a:pt x="1647" y="2093"/>
                </a:lnTo>
                <a:cubicBezTo>
                  <a:pt x="1641" y="2068"/>
                  <a:pt x="1655" y="2038"/>
                  <a:pt x="1677" y="2024"/>
                </a:cubicBezTo>
                <a:cubicBezTo>
                  <a:pt x="1769" y="1970"/>
                  <a:pt x="1850" y="1902"/>
                  <a:pt x="1918" y="1824"/>
                </a:cubicBezTo>
                <a:cubicBezTo>
                  <a:pt x="1935" y="1805"/>
                  <a:pt x="1968" y="1796"/>
                  <a:pt x="1992" y="1806"/>
                </a:cubicBezTo>
                <a:lnTo>
                  <a:pt x="2104" y="1853"/>
                </a:lnTo>
                <a:cubicBezTo>
                  <a:pt x="2127" y="1864"/>
                  <a:pt x="2157" y="1853"/>
                  <a:pt x="2169" y="1830"/>
                </a:cubicBezTo>
                <a:lnTo>
                  <a:pt x="2278" y="1623"/>
                </a:lnTo>
                <a:cubicBezTo>
                  <a:pt x="2290" y="1600"/>
                  <a:pt x="2282" y="1570"/>
                  <a:pt x="2260" y="1556"/>
                </a:cubicBezTo>
                <a:lnTo>
                  <a:pt x="2158" y="1490"/>
                </a:lnTo>
                <a:cubicBezTo>
                  <a:pt x="2136" y="1476"/>
                  <a:pt x="2124" y="1445"/>
                  <a:pt x="2131" y="1420"/>
                </a:cubicBezTo>
                <a:cubicBezTo>
                  <a:pt x="2157" y="1319"/>
                  <a:pt x="2167" y="1214"/>
                  <a:pt x="2160" y="1108"/>
                </a:cubicBezTo>
                <a:cubicBezTo>
                  <a:pt x="2158" y="1082"/>
                  <a:pt x="2175" y="1053"/>
                  <a:pt x="2199" y="1043"/>
                </a:cubicBezTo>
                <a:lnTo>
                  <a:pt x="2311" y="997"/>
                </a:lnTo>
                <a:cubicBezTo>
                  <a:pt x="2335" y="988"/>
                  <a:pt x="2349" y="960"/>
                  <a:pt x="2341" y="935"/>
                </a:cubicBezTo>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1" name="Google Shape;1161;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42420" y="5503241"/>
            <a:ext cx="1122160" cy="1006340"/>
          </a:xfrm>
          <a:custGeom>
            <a:ahLst/>
            <a:cxnLst/>
            <a:rect b="b" l="l" r="r" t="t"/>
            <a:pathLst>
              <a:path extrusionOk="0" h="3823" w="3823">
                <a:moveTo>
                  <a:pt x="1716" y="3010"/>
                </a:moveTo>
                <a:cubicBezTo>
                  <a:pt x="1109" y="2904"/>
                  <a:pt x="703" y="2326"/>
                  <a:pt x="810" y="1719"/>
                </a:cubicBezTo>
                <a:cubicBezTo>
                  <a:pt x="916" y="1113"/>
                  <a:pt x="1493" y="707"/>
                  <a:pt x="2100" y="813"/>
                </a:cubicBezTo>
                <a:cubicBezTo>
                  <a:pt x="2706" y="919"/>
                  <a:pt x="3112" y="1497"/>
                  <a:pt x="3006" y="2103"/>
                </a:cubicBezTo>
                <a:cubicBezTo>
                  <a:pt x="2900" y="2710"/>
                  <a:pt x="2322" y="3116"/>
                  <a:pt x="1716" y="3010"/>
                </a:cubicBezTo>
                <a:close/>
                <a:moveTo>
                  <a:pt x="3815" y="2131"/>
                </a:moveTo>
                <a:cubicBezTo>
                  <a:pt x="3823" y="2087"/>
                  <a:pt x="3794" y="2043"/>
                  <a:pt x="3751" y="2031"/>
                </a:cubicBezTo>
                <a:lnTo>
                  <a:pt x="3668" y="2010"/>
                </a:lnTo>
                <a:cubicBezTo>
                  <a:pt x="3626" y="1998"/>
                  <a:pt x="3593" y="1953"/>
                  <a:pt x="3593" y="1909"/>
                </a:cubicBezTo>
                <a:cubicBezTo>
                  <a:pt x="3593" y="1811"/>
                  <a:pt x="3584" y="1713"/>
                  <a:pt x="3567" y="1618"/>
                </a:cubicBezTo>
                <a:cubicBezTo>
                  <a:pt x="3559" y="1575"/>
                  <a:pt x="3584" y="1525"/>
                  <a:pt x="3624" y="1506"/>
                </a:cubicBezTo>
                <a:lnTo>
                  <a:pt x="3702" y="1470"/>
                </a:lnTo>
                <a:cubicBezTo>
                  <a:pt x="3742" y="1451"/>
                  <a:pt x="3762" y="1402"/>
                  <a:pt x="3747" y="1361"/>
                </a:cubicBezTo>
                <a:lnTo>
                  <a:pt x="3670" y="1149"/>
                </a:lnTo>
                <a:cubicBezTo>
                  <a:pt x="3654" y="1108"/>
                  <a:pt x="3608" y="1084"/>
                  <a:pt x="3565" y="1095"/>
                </a:cubicBezTo>
                <a:lnTo>
                  <a:pt x="3482" y="1118"/>
                </a:lnTo>
                <a:cubicBezTo>
                  <a:pt x="3439" y="1130"/>
                  <a:pt x="3388" y="1107"/>
                  <a:pt x="3366" y="1069"/>
                </a:cubicBezTo>
                <a:cubicBezTo>
                  <a:pt x="3317" y="985"/>
                  <a:pt x="3261" y="905"/>
                  <a:pt x="3198" y="830"/>
                </a:cubicBezTo>
                <a:cubicBezTo>
                  <a:pt x="3170" y="796"/>
                  <a:pt x="3166" y="741"/>
                  <a:pt x="3191" y="704"/>
                </a:cubicBezTo>
                <a:lnTo>
                  <a:pt x="3241" y="634"/>
                </a:lnTo>
                <a:cubicBezTo>
                  <a:pt x="3266" y="598"/>
                  <a:pt x="3259" y="545"/>
                  <a:pt x="3225" y="517"/>
                </a:cubicBezTo>
                <a:lnTo>
                  <a:pt x="3053" y="372"/>
                </a:lnTo>
                <a:cubicBezTo>
                  <a:pt x="3019" y="344"/>
                  <a:pt x="2966" y="347"/>
                  <a:pt x="2935" y="378"/>
                </a:cubicBezTo>
                <a:lnTo>
                  <a:pt x="2874" y="439"/>
                </a:lnTo>
                <a:cubicBezTo>
                  <a:pt x="2843" y="470"/>
                  <a:pt x="2788" y="476"/>
                  <a:pt x="2750" y="454"/>
                </a:cubicBezTo>
                <a:cubicBezTo>
                  <a:pt x="2666" y="406"/>
                  <a:pt x="2578" y="365"/>
                  <a:pt x="2485" y="331"/>
                </a:cubicBezTo>
                <a:cubicBezTo>
                  <a:pt x="2443" y="316"/>
                  <a:pt x="2412" y="270"/>
                  <a:pt x="2416" y="226"/>
                </a:cubicBezTo>
                <a:lnTo>
                  <a:pt x="2424" y="140"/>
                </a:lnTo>
                <a:cubicBezTo>
                  <a:pt x="2427" y="96"/>
                  <a:pt x="2395" y="54"/>
                  <a:pt x="2352" y="47"/>
                </a:cubicBezTo>
                <a:lnTo>
                  <a:pt x="2130" y="8"/>
                </a:lnTo>
                <a:cubicBezTo>
                  <a:pt x="2087" y="0"/>
                  <a:pt x="2042" y="29"/>
                  <a:pt x="2031" y="72"/>
                </a:cubicBezTo>
                <a:lnTo>
                  <a:pt x="2009" y="155"/>
                </a:lnTo>
                <a:cubicBezTo>
                  <a:pt x="1998" y="198"/>
                  <a:pt x="1953" y="231"/>
                  <a:pt x="1908" y="231"/>
                </a:cubicBezTo>
                <a:cubicBezTo>
                  <a:pt x="1810" y="231"/>
                  <a:pt x="1713" y="239"/>
                  <a:pt x="1618" y="256"/>
                </a:cubicBezTo>
                <a:cubicBezTo>
                  <a:pt x="1574" y="264"/>
                  <a:pt x="1524" y="240"/>
                  <a:pt x="1505" y="200"/>
                </a:cubicBezTo>
                <a:lnTo>
                  <a:pt x="1469" y="122"/>
                </a:lnTo>
                <a:cubicBezTo>
                  <a:pt x="1450" y="81"/>
                  <a:pt x="1402" y="61"/>
                  <a:pt x="1360" y="76"/>
                </a:cubicBezTo>
                <a:lnTo>
                  <a:pt x="1149" y="154"/>
                </a:lnTo>
                <a:cubicBezTo>
                  <a:pt x="1107" y="169"/>
                  <a:pt x="1083" y="216"/>
                  <a:pt x="1095" y="258"/>
                </a:cubicBezTo>
                <a:lnTo>
                  <a:pt x="1117" y="342"/>
                </a:lnTo>
                <a:cubicBezTo>
                  <a:pt x="1129" y="385"/>
                  <a:pt x="1106" y="435"/>
                  <a:pt x="1068" y="458"/>
                </a:cubicBezTo>
                <a:cubicBezTo>
                  <a:pt x="984" y="507"/>
                  <a:pt x="904" y="563"/>
                  <a:pt x="829" y="625"/>
                </a:cubicBezTo>
                <a:cubicBezTo>
                  <a:pt x="796" y="654"/>
                  <a:pt x="740" y="657"/>
                  <a:pt x="704" y="632"/>
                </a:cubicBezTo>
                <a:lnTo>
                  <a:pt x="633" y="583"/>
                </a:lnTo>
                <a:cubicBezTo>
                  <a:pt x="597" y="557"/>
                  <a:pt x="545" y="564"/>
                  <a:pt x="516" y="598"/>
                </a:cubicBezTo>
                <a:lnTo>
                  <a:pt x="372" y="771"/>
                </a:lnTo>
                <a:cubicBezTo>
                  <a:pt x="343" y="804"/>
                  <a:pt x="346" y="857"/>
                  <a:pt x="377" y="888"/>
                </a:cubicBezTo>
                <a:lnTo>
                  <a:pt x="438" y="949"/>
                </a:lnTo>
                <a:cubicBezTo>
                  <a:pt x="470" y="980"/>
                  <a:pt x="476" y="1035"/>
                  <a:pt x="454" y="1074"/>
                </a:cubicBezTo>
                <a:cubicBezTo>
                  <a:pt x="405" y="1157"/>
                  <a:pt x="364" y="1246"/>
                  <a:pt x="331" y="1338"/>
                </a:cubicBezTo>
                <a:cubicBezTo>
                  <a:pt x="316" y="1380"/>
                  <a:pt x="270" y="1411"/>
                  <a:pt x="225" y="1408"/>
                </a:cubicBezTo>
                <a:lnTo>
                  <a:pt x="140" y="1400"/>
                </a:lnTo>
                <a:cubicBezTo>
                  <a:pt x="96" y="1396"/>
                  <a:pt x="54" y="1428"/>
                  <a:pt x="46" y="1472"/>
                </a:cubicBezTo>
                <a:lnTo>
                  <a:pt x="7" y="1693"/>
                </a:lnTo>
                <a:cubicBezTo>
                  <a:pt x="0" y="1737"/>
                  <a:pt x="28" y="1781"/>
                  <a:pt x="71" y="1793"/>
                </a:cubicBezTo>
                <a:lnTo>
                  <a:pt x="154" y="1814"/>
                </a:lnTo>
                <a:cubicBezTo>
                  <a:pt x="197" y="1826"/>
                  <a:pt x="230" y="1871"/>
                  <a:pt x="230" y="1915"/>
                </a:cubicBezTo>
                <a:cubicBezTo>
                  <a:pt x="230" y="2014"/>
                  <a:pt x="239" y="2111"/>
                  <a:pt x="256" y="2206"/>
                </a:cubicBezTo>
                <a:cubicBezTo>
                  <a:pt x="263" y="2249"/>
                  <a:pt x="239" y="2299"/>
                  <a:pt x="199" y="2318"/>
                </a:cubicBezTo>
                <a:lnTo>
                  <a:pt x="121" y="2354"/>
                </a:lnTo>
                <a:cubicBezTo>
                  <a:pt x="81" y="2373"/>
                  <a:pt x="61" y="2421"/>
                  <a:pt x="76" y="2463"/>
                </a:cubicBezTo>
                <a:lnTo>
                  <a:pt x="153" y="2674"/>
                </a:lnTo>
                <a:cubicBezTo>
                  <a:pt x="168" y="2716"/>
                  <a:pt x="215" y="2740"/>
                  <a:pt x="258" y="2729"/>
                </a:cubicBezTo>
                <a:lnTo>
                  <a:pt x="341" y="2706"/>
                </a:lnTo>
                <a:cubicBezTo>
                  <a:pt x="384" y="2695"/>
                  <a:pt x="434" y="2717"/>
                  <a:pt x="457" y="2755"/>
                </a:cubicBezTo>
                <a:cubicBezTo>
                  <a:pt x="506" y="2840"/>
                  <a:pt x="562" y="2919"/>
                  <a:pt x="625" y="2994"/>
                </a:cubicBezTo>
                <a:cubicBezTo>
                  <a:pt x="653" y="3028"/>
                  <a:pt x="657" y="3083"/>
                  <a:pt x="631" y="3119"/>
                </a:cubicBezTo>
                <a:lnTo>
                  <a:pt x="582" y="3190"/>
                </a:lnTo>
                <a:cubicBezTo>
                  <a:pt x="556" y="3226"/>
                  <a:pt x="563" y="3279"/>
                  <a:pt x="597" y="3307"/>
                </a:cubicBezTo>
                <a:lnTo>
                  <a:pt x="770" y="3451"/>
                </a:lnTo>
                <a:cubicBezTo>
                  <a:pt x="804" y="3480"/>
                  <a:pt x="856" y="3477"/>
                  <a:pt x="888" y="3446"/>
                </a:cubicBezTo>
                <a:lnTo>
                  <a:pt x="948" y="3385"/>
                </a:lnTo>
                <a:cubicBezTo>
                  <a:pt x="979" y="3354"/>
                  <a:pt x="1035" y="3348"/>
                  <a:pt x="1073" y="3370"/>
                </a:cubicBezTo>
                <a:cubicBezTo>
                  <a:pt x="1156" y="3418"/>
                  <a:pt x="1245" y="3459"/>
                  <a:pt x="1338" y="3493"/>
                </a:cubicBezTo>
                <a:cubicBezTo>
                  <a:pt x="1379" y="3508"/>
                  <a:pt x="1411" y="3554"/>
                  <a:pt x="1407" y="3598"/>
                </a:cubicBezTo>
                <a:lnTo>
                  <a:pt x="1399" y="3683"/>
                </a:lnTo>
                <a:cubicBezTo>
                  <a:pt x="1395" y="3728"/>
                  <a:pt x="1427" y="3769"/>
                  <a:pt x="1471" y="3777"/>
                </a:cubicBezTo>
                <a:lnTo>
                  <a:pt x="1693" y="3816"/>
                </a:lnTo>
                <a:cubicBezTo>
                  <a:pt x="1736" y="3823"/>
                  <a:pt x="1781" y="3795"/>
                  <a:pt x="1792" y="3752"/>
                </a:cubicBezTo>
                <a:lnTo>
                  <a:pt x="1814" y="3669"/>
                </a:lnTo>
                <a:cubicBezTo>
                  <a:pt x="1825" y="3626"/>
                  <a:pt x="1870" y="3594"/>
                  <a:pt x="1914" y="3593"/>
                </a:cubicBezTo>
                <a:cubicBezTo>
                  <a:pt x="2013" y="3593"/>
                  <a:pt x="2110" y="3585"/>
                  <a:pt x="2205" y="3568"/>
                </a:cubicBezTo>
                <a:cubicBezTo>
                  <a:pt x="2249" y="3560"/>
                  <a:pt x="2298" y="3584"/>
                  <a:pt x="2317" y="3625"/>
                </a:cubicBezTo>
                <a:lnTo>
                  <a:pt x="2353" y="3702"/>
                </a:lnTo>
                <a:cubicBezTo>
                  <a:pt x="2372" y="3743"/>
                  <a:pt x="2421" y="3763"/>
                  <a:pt x="2462" y="3747"/>
                </a:cubicBezTo>
                <a:lnTo>
                  <a:pt x="2674" y="3670"/>
                </a:lnTo>
                <a:cubicBezTo>
                  <a:pt x="2715" y="3655"/>
                  <a:pt x="2740" y="3608"/>
                  <a:pt x="2728" y="3565"/>
                </a:cubicBezTo>
                <a:lnTo>
                  <a:pt x="2705" y="3482"/>
                </a:lnTo>
                <a:cubicBezTo>
                  <a:pt x="2694" y="3440"/>
                  <a:pt x="2716" y="3389"/>
                  <a:pt x="2754" y="3367"/>
                </a:cubicBezTo>
                <a:cubicBezTo>
                  <a:pt x="2839" y="3318"/>
                  <a:pt x="2919" y="3262"/>
                  <a:pt x="2993" y="3199"/>
                </a:cubicBezTo>
                <a:cubicBezTo>
                  <a:pt x="3027" y="3170"/>
                  <a:pt x="3083" y="3167"/>
                  <a:pt x="3119" y="3192"/>
                </a:cubicBezTo>
                <a:lnTo>
                  <a:pt x="3189" y="3241"/>
                </a:lnTo>
                <a:cubicBezTo>
                  <a:pt x="3226" y="3267"/>
                  <a:pt x="3278" y="3260"/>
                  <a:pt x="3306" y="3226"/>
                </a:cubicBezTo>
                <a:lnTo>
                  <a:pt x="3451" y="3053"/>
                </a:lnTo>
                <a:cubicBezTo>
                  <a:pt x="3479" y="3019"/>
                  <a:pt x="3477" y="2967"/>
                  <a:pt x="3445" y="2936"/>
                </a:cubicBezTo>
                <a:lnTo>
                  <a:pt x="3384" y="2875"/>
                </a:lnTo>
                <a:cubicBezTo>
                  <a:pt x="3353" y="2844"/>
                  <a:pt x="3347" y="2789"/>
                  <a:pt x="3369" y="2750"/>
                </a:cubicBezTo>
                <a:cubicBezTo>
                  <a:pt x="3417" y="2667"/>
                  <a:pt x="3458" y="2578"/>
                  <a:pt x="3492" y="2486"/>
                </a:cubicBezTo>
                <a:cubicBezTo>
                  <a:pt x="3507" y="2444"/>
                  <a:pt x="3553" y="2413"/>
                  <a:pt x="3597" y="2417"/>
                </a:cubicBezTo>
                <a:lnTo>
                  <a:pt x="3683" y="2424"/>
                </a:lnTo>
                <a:cubicBezTo>
                  <a:pt x="3727" y="2428"/>
                  <a:pt x="3769" y="2396"/>
                  <a:pt x="3776" y="2353"/>
                </a:cubicBezTo>
                <a:lnTo>
                  <a:pt x="3815" y="2131"/>
                </a:lnTo>
                <a:close/>
              </a:path>
            </a:pathLst>
          </a:cu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2" name="Google Shape;1162;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95943" y="2354442"/>
            <a:ext cx="651768" cy="651768"/>
          </a:xfrm>
          <a:prstGeom prst="ellipse">
            <a:avLst/>
          </a:prstGeom>
          <a:solidFill>
            <a:srgbClr val="F0EEE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34275" lIns="68575" rIns="68575" spcFirstLastPara="1" tIns="34275" wrap="square">
            <a:noAutofit/>
          </a:bodyPr>
          <a:lstStyle/>
          <a:p>
            <a:pPr algn="ctr" indent="0" lvl="0" marL="0" marR="0" rtl="0">
              <a:spcBef>
                <a:spcPts val="0"/>
              </a:spcBef>
              <a:spcAft>
                <a:spcPts val="0"/>
              </a:spcAft>
              <a:buNone/>
            </a:pPr>
            <a:r>
              <a:rPr>
                <a:uFillTx/>
              </a:rPr>
              <a:t/>
            </a:r>
            <a:endParaRPr sz="135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3" name="Google Shape;1163;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71354" y="2429853"/>
            <a:ext cx="500946" cy="500946"/>
          </a:xfrm>
          <a:prstGeom prst="ellipse">
            <a:avLst/>
          </a:prstGeom>
          <a:solidFill>
            <a:srgbClr val="B7CCE4"/>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34275" lIns="68575" rIns="68575" spcFirstLastPara="1" tIns="34275" wrap="square">
            <a:noAutofit/>
          </a:bodyPr>
          <a:lstStyle/>
          <a:p>
            <a:pPr algn="l" indent="0" lvl="0" marL="0" marR="0" rtl="0">
              <a:spcBef>
                <a:spcPts val="0"/>
              </a:spcBef>
              <a:spcAft>
                <a:spcPts val="0"/>
              </a:spcAft>
              <a:buNone/>
            </a:pPr>
            <a:r>
              <a:rPr>
                <a:uFillTx/>
              </a:rPr>
              <a:t/>
            </a:r>
            <a:endParaRPr sz="1350">
              <a:solidFill>
                <a:schemeClr val="dk1"/>
              </a:solidFill>
              <a:uFillTx/>
              <a:latin typeface="Arial"/>
              <a:ea typeface="Arial"/>
              <a:cs typeface="Arial"/>
              <a:sym typeface="Arial"/>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4" name="Google Shape;1164;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94410" y="5674222"/>
            <a:ext cx="2202816" cy="577954"/>
            <a:chOff x="8921977" y="4131270"/>
            <a:chExt cx="2937088" cy="770606"/>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5" name="Google Shape;1165;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7" y="4131270"/>
              <a:ext cx="2937088" cy="45140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Energy-related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6" name="Google Shape;1166;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4"/>
              <a:ext cx="2929293"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Coal and electric</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7" name="Google Shape;1167;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45515" y="4580569"/>
            <a:ext cx="2202816" cy="762618"/>
            <a:chOff x="8921977" y="4131270"/>
            <a:chExt cx="2937088" cy="1016824"/>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8" name="Google Shape;1168;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7" y="4131270"/>
              <a:ext cx="2937088" cy="45140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Petrochemical</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9" name="Google Shape;1169;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1"/>
              <a:ext cx="2929293" cy="61555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Oil depots and reserves, and oil refineries</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0" name="Google Shape;1170;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94410" y="3298460"/>
            <a:ext cx="2202816" cy="762619"/>
            <a:chOff x="8921977" y="4131270"/>
            <a:chExt cx="2937088" cy="1016827"/>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1" name="Google Shape;1171;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7" y="4131270"/>
              <a:ext cx="2937088" cy="45140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Chemical</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2" name="Google Shape;1172;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3"/>
              <a:ext cx="2929293" cy="615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Bulk chemical production e.g. propane and fertilisers</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3" name="Google Shape;1173;p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94410" y="2107993"/>
            <a:ext cx="2202816" cy="577951"/>
            <a:chOff x="8921978" y="4131272"/>
            <a:chExt cx="2937088" cy="770603"/>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4" name="Google Shape;1174;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1978" y="4131272"/>
              <a:ext cx="2937088" cy="45140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0" rIns="0" spcFirstLastPara="1" tIns="45700" wrap="square">
              <a:spAutoFit/>
            </a:bodyPr>
            <a:lstStyle/>
            <a:p>
              <a:pPr algn="l" indent="0" lvl="0" marL="0" marR="0" rtl="0">
                <a:spcBef>
                  <a:spcPts val="0"/>
                </a:spcBef>
                <a:spcAft>
                  <a:spcPts val="0"/>
                </a:spcAft>
                <a:buNone/>
              </a:pPr>
              <a:r>
                <a:rPr b="1" lang="en-US" sz="1600">
                  <a:solidFill>
                    <a:schemeClr val="dk1"/>
                  </a:solidFill>
                  <a:uFillTx/>
                  <a:latin typeface="Arial"/>
                  <a:ea typeface="Arial"/>
                  <a:cs typeface="Arial"/>
                  <a:sym typeface="Arial"/>
                </a:rPr>
                <a:t>Food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5" name="Google Shape;1175;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29772" y="4532543"/>
              <a:ext cx="2929293"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0" rIns="0"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Seafood processing</a:t>
              </a:r>
              <a:endParaRPr>
                <a:uFillTx/>
              </a:endParaRPr>
            </a:p>
          </p:txBody>
        </p:sp>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6" name="Google Shape;1176;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1667" y="3573916"/>
            <a:ext cx="413214" cy="41321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7" name="Google Shape;1177;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51740" y="4739152"/>
            <a:ext cx="414676" cy="41467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8" name="Google Shape;1178;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55404" y="2449709"/>
            <a:ext cx="431967" cy="43196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9" name="Google Shape;1179;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22300" y="3019416"/>
            <a:ext cx="392195" cy="47926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0" name="Google Shape;1180;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10529" y="5532927"/>
            <a:ext cx="789080" cy="78908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1" name="Google Shape;1181;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003" y="5591016"/>
            <a:ext cx="545546" cy="54554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2" name="Google Shape;1182;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93531" y="2053938"/>
            <a:ext cx="348300" cy="32394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3" name="Google Shape;1183;p6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0284" y="4177699"/>
            <a:ext cx="423267" cy="42326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4" name="Google Shape;1184;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30237" y="1296268"/>
            <a:ext cx="5216696"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https://nhess.copernicus.org/articles/21/1887/2021/</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5" name="Google Shape;1185;p6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9" name="Shape 118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0" name="Google Shape;1190;p6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1" name="Google Shape;1191;p6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30480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Damage scale</a:t>
            </a:r>
            <a:endParaRPr>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2" name="Google Shape;1192;p66"/>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57276" y="2066925"/>
            <a:ext cx="1" cy="4476750"/>
          </a:xfrm>
          <a:prstGeom prst="straightConnector1">
            <a:avLst/>
          </a:prstGeom>
          <a:noFill/>
          <a:ln cap="flat" cmpd="sng" w="76200">
            <a:solidFill>
              <a:srgbClr val="C00000"/>
            </a:solidFill>
            <a:prstDash val="solid"/>
            <a:round/>
            <a:headEnd len="sm" type="none" w="sm"/>
            <a:tailEnd len="med" type="triangle"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3" name="Google Shape;1193;p6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265628" y="3625365"/>
            <a:ext cx="2276475"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Increasing damage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4" name="Google Shape;1194;p6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82003" y="1846117"/>
            <a:ext cx="6923797" cy="478676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5" name="Google Shape;1195;p6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30237" y="1296268"/>
            <a:ext cx="5216696"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https://nhess.copernicus.org/articles/21/1887/2021/</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6" name="Google Shape;1196;p6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0" name="Shape 120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1" name="Google Shape;1201;p6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2" name="Google Shape;1202;p6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30480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Damage functions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3" name="Google Shape;1203;p6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150" y="2286000"/>
            <a:ext cx="4419600" cy="33413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4" name="Google Shape;1204;p6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0" y="2286000"/>
            <a:ext cx="4514370" cy="35814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5" name="Google Shape;1205;p6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27312" y="1236093"/>
            <a:ext cx="5216700" cy="3387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https://nhess.copernicus.org/articles/21/1887/2021/</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6" name="Google Shape;1206;p6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0" name="Shape 121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1" name="Google Shape;1211;p6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2" name="Google Shape;1212;p6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6705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Tsunami evacuation facilities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3" name="Google Shape;1213;p6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0836" y="1670957"/>
            <a:ext cx="6915764" cy="483504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4" name="Google Shape;1214;p6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7320" y="6506004"/>
            <a:ext cx="8615680" cy="27699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200">
                <a:solidFill>
                  <a:schemeClr val="dk1"/>
                </a:solidFill>
                <a:uFillTx/>
                <a:latin typeface="Arial"/>
                <a:ea typeface="Arial"/>
                <a:cs typeface="Arial"/>
                <a:sym typeface="Arial"/>
              </a:rPr>
              <a:t>http://www.city.sendai.jp/hinan/kurashi/anzen/saigaitaisaku/jishintsunami/documents/tsunamitebiki-chizu-english.pdf</a:t>
            </a:r>
            <a:endParaRPr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5" name="Google Shape;1215;p6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9" name="Shape 121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0" name="Google Shape;1220;p6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1" name="Google Shape;1221;p6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52400" y="1205320"/>
            <a:ext cx="6705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Estimated tsunami flow depth from future tsunami</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2" name="Google Shape;1222;p6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7321" y="1618997"/>
            <a:ext cx="4881880" cy="306630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3" name="Google Shape;1223;p6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29838" y="3276600"/>
            <a:ext cx="5226202" cy="321119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4" name="Google Shape;1224;p6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7800" y="2840930"/>
            <a:ext cx="6705600" cy="40011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000">
                <a:solidFill>
                  <a:srgbClr val="FF0000"/>
                </a:solidFill>
                <a:uFillTx/>
                <a:latin typeface="Arial"/>
                <a:ea typeface="Arial"/>
                <a:cs typeface="Arial"/>
                <a:sym typeface="Arial"/>
              </a:rPr>
              <a:t>Tsunami evacuation facilities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5" name="Google Shape;1225;p6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8" name="Shape 18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9" name="Google Shape;189;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04" y="620883"/>
            <a:ext cx="8846418" cy="619249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0" name="Google Shape;190;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87824" y="3212976"/>
            <a:ext cx="1656184" cy="461665"/>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chemeClr val="dk1"/>
                </a:solidFill>
                <a:uFillTx/>
                <a:latin typeface="Arial"/>
                <a:ea typeface="Arial"/>
                <a:cs typeface="Arial"/>
                <a:sym typeface="Arial"/>
              </a:rPr>
              <a:t>Peterstone/ St. Brides Wentlooge</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1" name="Google Shape;191;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11960" y="3501008"/>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2" name="Google Shape;192;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16016" y="3212976"/>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3" name="Google Shape;193;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99992" y="2935977"/>
            <a:ext cx="565498" cy="288032"/>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200">
                <a:solidFill>
                  <a:schemeClr val="dk1"/>
                </a:solidFill>
                <a:uFillTx/>
                <a:latin typeface="Arial"/>
                <a:ea typeface="Arial"/>
                <a:cs typeface="Arial"/>
                <a:sym typeface="Arial"/>
              </a:rPr>
              <a:t>Nash</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 name="Google Shape;194;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68416" y="3284984"/>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5" name="Google Shape;195;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4008" y="3368026"/>
            <a:ext cx="900100" cy="276999"/>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200">
                <a:solidFill>
                  <a:schemeClr val="dk1"/>
                </a:solidFill>
                <a:uFillTx/>
                <a:latin typeface="Arial"/>
                <a:ea typeface="Arial"/>
                <a:cs typeface="Arial"/>
                <a:sym typeface="Arial"/>
              </a:rPr>
              <a:t>Goldcliff</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6" name="Google Shape;196;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48064" y="3212976"/>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7" name="Google Shape;197;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76056" y="2924944"/>
            <a:ext cx="1008112" cy="276999"/>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200">
                <a:solidFill>
                  <a:schemeClr val="dk1"/>
                </a:solidFill>
                <a:uFillTx/>
                <a:latin typeface="Arial"/>
                <a:ea typeface="Arial"/>
                <a:cs typeface="Arial"/>
                <a:sym typeface="Arial"/>
              </a:rPr>
              <a:t>Redwick</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8" name="Google Shape;198;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48064" y="4509120"/>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9" name="Google Shape;199;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28456" y="4293096"/>
            <a:ext cx="855712" cy="461665"/>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200">
                <a:solidFill>
                  <a:schemeClr val="dk1"/>
                </a:solidFill>
                <a:uFillTx/>
                <a:latin typeface="Arial"/>
                <a:ea typeface="Arial"/>
                <a:cs typeface="Arial"/>
                <a:sym typeface="Arial"/>
              </a:rPr>
              <a:t>Kingston Seymour</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0" name="Google Shape;200;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91880" y="3933056"/>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1" name="Google Shape;201;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79812" y="4005064"/>
            <a:ext cx="684076" cy="276999"/>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200">
                <a:solidFill>
                  <a:schemeClr val="dk1"/>
                </a:solidFill>
                <a:uFillTx/>
                <a:latin typeface="Arial"/>
                <a:ea typeface="Arial"/>
                <a:cs typeface="Arial"/>
                <a:sym typeface="Arial"/>
              </a:rPr>
              <a:t>Cardiff</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2" name="Google Shape;202;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04" y="-27384"/>
            <a:ext cx="8928992" cy="70609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fontScale="97500"/>
          </a:bodyPr>
          <a:lstStyle/>
          <a:p>
            <a:pPr algn="ctr" indent="0" lvl="0" marL="0" marR="0" rtl="0">
              <a:spcBef>
                <a:spcPts val="0"/>
              </a:spcBef>
              <a:spcAft>
                <a:spcPts val="0"/>
              </a:spcAft>
              <a:buClr>
                <a:schemeClr val="lt1"/>
              </a:buClr>
              <a:buSzPct val="100000"/>
              <a:buFont typeface="Times New Roman"/>
              <a:buNone/>
            </a:pPr>
            <a:r>
              <a:rPr lang="en-US" sz="2800">
                <a:solidFill>
                  <a:schemeClr val="lt1"/>
                </a:solidFill>
                <a:uFillTx/>
                <a:latin typeface="Times New Roman"/>
                <a:ea typeface="Times New Roman"/>
                <a:cs typeface="Times New Roman"/>
                <a:sym typeface="Times New Roman"/>
              </a:rPr>
              <a:t>Flood memorial in churches around Bristol Channel</a:t>
            </a:r>
            <a:endParaRPr sz="2800">
              <a:solidFill>
                <a:schemeClr val="lt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3" name="Google Shape;203;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88224" y="4149080"/>
            <a:ext cx="72008" cy="72008"/>
          </a:xfrm>
          <a:prstGeom prst="ellipse">
            <a:avLst/>
          </a:prstGeom>
          <a:solidFill>
            <a:srgbClr val="7030A0"/>
          </a:solidFill>
          <a:ln cap="flat" cmpd="sng" w="25400">
            <a:solidFill>
              <a:srgbClr val="7030A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4" name="Google Shape;204;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4622" y="1556792"/>
            <a:ext cx="1613187" cy="113520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 name="Google Shape;205;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76338" y="824714"/>
            <a:ext cx="1450504" cy="102764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6" name="Google Shape;206;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48857" y="764704"/>
            <a:ext cx="1055191" cy="140040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7" name="Google Shape;207;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48064" y="764704"/>
            <a:ext cx="1801936" cy="108765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8" name="Google Shape;208;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84268" y="2280450"/>
            <a:ext cx="1533326" cy="122055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9" name="Google Shape;209;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78357" y="5038385"/>
            <a:ext cx="1811621" cy="134294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0" name="Google Shape;210;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34895" y="2832460"/>
            <a:ext cx="1243980" cy="1172604"/>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1" name="Google Shape;211;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94996" y="2280450"/>
            <a:ext cx="908852" cy="921493"/>
          </a:xfrm>
          <a:prstGeom prst="straightConnector1">
            <a:avLst/>
          </a:prstGeom>
          <a:noFill/>
          <a:ln cap="flat" cmpd="sng" w="15875">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2" name="Google Shape;212;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87084" y="1916832"/>
            <a:ext cx="1124876" cy="1296144"/>
          </a:xfrm>
          <a:prstGeom prst="straightConnector1">
            <a:avLst/>
          </a:prstGeom>
          <a:noFill/>
          <a:ln cap="flat" cmpd="sng" w="15875">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3" name="Google Shape;213;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99992" y="2280450"/>
            <a:ext cx="270116" cy="655527"/>
          </a:xfrm>
          <a:prstGeom prst="straightConnector1">
            <a:avLst/>
          </a:prstGeom>
          <a:noFill/>
          <a:ln cap="flat" cmpd="sng" w="15875">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4" name="Google Shape;214;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4940424" y="1916832"/>
            <a:ext cx="1143744" cy="1296144"/>
          </a:xfrm>
          <a:prstGeom prst="straightConnector1">
            <a:avLst/>
          </a:prstGeom>
          <a:noFill/>
          <a:ln cap="flat" cmpd="sng" w="15875">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5" name="Google Shape;215;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5292080" y="2935977"/>
            <a:ext cx="1657920" cy="313003"/>
          </a:xfrm>
          <a:prstGeom prst="straightConnector1">
            <a:avLst/>
          </a:prstGeom>
          <a:noFill/>
          <a:ln cap="flat" cmpd="sng" w="15875">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6" name="Google Shape;216;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61670" y="3645024"/>
            <a:ext cx="694206" cy="324036"/>
          </a:xfrm>
          <a:prstGeom prst="straightConnector1">
            <a:avLst/>
          </a:prstGeom>
          <a:noFill/>
          <a:ln cap="flat" cmpd="sng" w="15875">
            <a:solidFill>
              <a:srgbClr val="FF0000"/>
            </a:solidFill>
            <a:prstDash val="solid"/>
            <a:round/>
            <a:headEnd len="sm" type="none" w="sm"/>
            <a:tailEnd len="med" type="stealth"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7" name="Google Shape;217;p7"/>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5228456" y="4653136"/>
            <a:ext cx="567680" cy="360040"/>
          </a:xfrm>
          <a:prstGeom prst="straightConnector1">
            <a:avLst/>
          </a:prstGeom>
          <a:noFill/>
          <a:ln cap="flat" cmpd="sng" w="15875">
            <a:solidFill>
              <a:srgbClr val="FF0000"/>
            </a:solidFill>
            <a:prstDash val="solid"/>
            <a:round/>
            <a:headEnd len="sm" type="none" w="sm"/>
            <a:tailEnd len="med" type="stealth"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8" name="Google Shape;218;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27984" y="5229200"/>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9" name="Google Shape;219;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57600" y="5157193"/>
            <a:ext cx="698376" cy="276999"/>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chemeClr val="dk1"/>
                </a:solidFill>
                <a:uFillTx/>
                <a:latin typeface="Arial"/>
                <a:ea typeface="Arial"/>
                <a:cs typeface="Arial"/>
                <a:sym typeface="Arial"/>
              </a:rPr>
              <a:t>Brean</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0" name="Google Shape;220;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31640" y="4077072"/>
            <a:ext cx="72008" cy="72008"/>
          </a:xfrm>
          <a:prstGeom prst="ellipse">
            <a:avLst/>
          </a:prstGeom>
          <a:solidFill>
            <a:srgbClr val="FF0000"/>
          </a:solidFill>
          <a:ln cap="flat" cmpd="sng" w="25400">
            <a:solidFill>
              <a:srgbClr val="FF0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1" name="Google Shape;221;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48547" y="4181320"/>
            <a:ext cx="915164" cy="276999"/>
          </a:xfrm>
          <a:prstGeom prst="rect">
            <a:avLst/>
          </a:prstGeom>
          <a:solidFill>
            <a:schemeClr val="lt1">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200">
                <a:solidFill>
                  <a:schemeClr val="dk1"/>
                </a:solidFill>
                <a:uFillTx/>
                <a:latin typeface="Arial"/>
                <a:ea typeface="Arial"/>
                <a:cs typeface="Arial"/>
                <a:sym typeface="Arial"/>
              </a:rPr>
              <a:t>Dunraven</a:t>
            </a:r>
            <a:endParaRPr b="1" sz="12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2" name="Google Shape;222;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740352" y="4581128"/>
            <a:ext cx="72008" cy="72008"/>
          </a:xfrm>
          <a:prstGeom prst="ellipse">
            <a:avLst/>
          </a:prstGeom>
          <a:solidFill>
            <a:srgbClr val="7030A0"/>
          </a:solidFill>
          <a:ln cap="flat" cmpd="sng" w="25400">
            <a:solidFill>
              <a:srgbClr val="7030A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3" name="Google Shape;223;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4008" y="5013176"/>
            <a:ext cx="72008" cy="72008"/>
          </a:xfrm>
          <a:prstGeom prst="ellipse">
            <a:avLst/>
          </a:prstGeom>
          <a:solidFill>
            <a:srgbClr val="7030A0"/>
          </a:solidFill>
          <a:ln cap="flat" cmpd="sng" w="25400">
            <a:solidFill>
              <a:srgbClr val="7030A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4" name="Google Shape;224;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7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9" name="Shape 122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0" name="Google Shape;1230;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8779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1" name="Google Shape;1231;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Assignment 4: Emergency planning for Sendai Port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2" name="Google Shape;1232;p7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14425"/>
            <a:ext cx="4963222" cy="57912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3" name="Google Shape;1233;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62678">
            <a:off x="1365250" y="5283200"/>
            <a:ext cx="1042988" cy="1620838"/>
          </a:xfrm>
          <a:prstGeom prst="ellipse">
            <a:avLst/>
          </a:prstGeom>
          <a:solidFill>
            <a:srgbClr val="FFC000">
              <a:alpha val="49803"/>
            </a:srgb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4" name="Google Shape;1234;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349745">
            <a:off x="4009519" y="2439988"/>
            <a:ext cx="693738" cy="3452812"/>
          </a:xfrm>
          <a:prstGeom prst="ellipse">
            <a:avLst/>
          </a:prstGeom>
          <a:solidFill>
            <a:srgbClr val="92D050">
              <a:alpha val="49803"/>
            </a:srgb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5" name="Google Shape;1235;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2017965">
            <a:off x="1941513" y="3813175"/>
            <a:ext cx="1655762" cy="1133475"/>
          </a:xfrm>
          <a:prstGeom prst="ellipse">
            <a:avLst/>
          </a:prstGeom>
          <a:solidFill>
            <a:srgbClr val="C00000">
              <a:alpha val="49803"/>
            </a:srgb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6" name="Google Shape;1236;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9800" y="1066800"/>
            <a:ext cx="1863725" cy="2584450"/>
          </a:xfrm>
          <a:prstGeom prst="ellipse">
            <a:avLst/>
          </a:prstGeom>
          <a:solidFill>
            <a:srgbClr val="F517C5">
              <a:alpha val="49803"/>
            </a:srgb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7" name="Google Shape;1237;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5686" y="1066801"/>
            <a:ext cx="4097239" cy="5562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just" indent="0" lvl="0" marL="0" marR="0" rtl="0">
              <a:spcBef>
                <a:spcPts val="0"/>
              </a:spcBef>
              <a:spcAft>
                <a:spcPts val="0"/>
              </a:spcAft>
              <a:buClr>
                <a:srgbClr val="F517C5"/>
              </a:buClr>
              <a:buSzPts val="1700"/>
              <a:buFont typeface="Arial"/>
              <a:buNone/>
            </a:pPr>
            <a:r>
              <a:rPr b="1" lang="en-US" sz="1700">
                <a:solidFill>
                  <a:srgbClr val="F517C5"/>
                </a:solidFill>
                <a:uFillTx/>
                <a:latin typeface="Times New Roman"/>
                <a:ea typeface="Times New Roman"/>
                <a:cs typeface="Times New Roman"/>
                <a:sym typeface="Times New Roman"/>
              </a:rPr>
              <a:t>「Japan Trench」</a:t>
            </a:r>
            <a:endParaRPr b="1" sz="1700">
              <a:solidFill>
                <a:srgbClr val="F517C5"/>
              </a:solidFill>
              <a:uFillTx/>
              <a:latin typeface="Times New Roman"/>
              <a:ea typeface="Times New Roman"/>
              <a:cs typeface="Times New Roman"/>
              <a:sym typeface="Times New Roman"/>
            </a:endParaRPr>
          </a:p>
          <a:p>
            <a:pPr algn="just" indent="0" lvl="0" marL="0" marR="0" rtl="0">
              <a:spcBef>
                <a:spcPts val="0"/>
              </a:spcBef>
              <a:spcAft>
                <a:spcPts val="0"/>
              </a:spcAft>
              <a:buClr>
                <a:srgbClr val="F517C5"/>
              </a:buClr>
              <a:buSzPts val="1700"/>
              <a:buFont typeface="Arial"/>
              <a:buNone/>
            </a:pPr>
            <a:r>
              <a:rPr lang="en-US" sz="1700">
                <a:solidFill>
                  <a:srgbClr val="F517C5"/>
                </a:solidFill>
                <a:uFillTx/>
                <a:latin typeface="Times New Roman"/>
                <a:ea typeface="Times New Roman"/>
                <a:cs typeface="Times New Roman"/>
                <a:sym typeface="Times New Roman"/>
              </a:rPr>
              <a:t>Maximum M9 class</a:t>
            </a:r>
            <a:endParaRPr>
              <a:uFillTx/>
            </a:endParaRPr>
          </a:p>
          <a:p>
            <a:pPr algn="just" indent="0" lvl="0" marL="0" marR="0" rtl="0">
              <a:spcBef>
                <a:spcPts val="0"/>
              </a:spcBef>
              <a:spcAft>
                <a:spcPts val="0"/>
              </a:spcAft>
              <a:buClr>
                <a:srgbClr val="F517C5"/>
              </a:buClr>
              <a:buSzPts val="1700"/>
              <a:buFont typeface="Arial"/>
              <a:buNone/>
            </a:pPr>
            <a:r>
              <a:rPr lang="en-US" sz="1700">
                <a:solidFill>
                  <a:srgbClr val="F517C5"/>
                </a:solidFill>
                <a:uFillTx/>
                <a:latin typeface="Times New Roman"/>
                <a:ea typeface="Times New Roman"/>
                <a:cs typeface="Times New Roman"/>
                <a:sym typeface="Times New Roman"/>
              </a:rPr>
              <a:t>The first wave (4.4 m) arrive after 77 min </a:t>
            </a:r>
            <a:endParaRPr sz="1700">
              <a:solidFill>
                <a:srgbClr val="F517C5"/>
              </a:solidFill>
              <a:uFillTx/>
              <a:latin typeface="Times New Roman"/>
              <a:ea typeface="Times New Roman"/>
              <a:cs typeface="Times New Roman"/>
              <a:sym typeface="Times New Roman"/>
            </a:endParaRPr>
          </a:p>
          <a:p>
            <a:pPr algn="just" indent="0" lvl="0" marL="0" marR="0" rtl="0">
              <a:spcBef>
                <a:spcPts val="0"/>
              </a:spcBef>
              <a:spcAft>
                <a:spcPts val="0"/>
              </a:spcAft>
              <a:buClr>
                <a:schemeClr val="dk1"/>
              </a:buClr>
              <a:buSzPts val="1700"/>
              <a:buFont typeface="Arial"/>
              <a:buNone/>
            </a:pPr>
            <a:r>
              <a:rPr>
                <a:uFillTx/>
              </a:rPr>
              <a:t/>
            </a:r>
            <a:endParaRPr sz="17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Clr>
                <a:srgbClr val="C00000"/>
              </a:buClr>
              <a:buSzPts val="1700"/>
              <a:buFont typeface="Arial"/>
              <a:buNone/>
            </a:pPr>
            <a:r>
              <a:rPr b="1" lang="en-US" sz="1700">
                <a:solidFill>
                  <a:srgbClr val="C00000"/>
                </a:solidFill>
                <a:uFillTx/>
                <a:latin typeface="Times New Roman"/>
                <a:ea typeface="Times New Roman"/>
                <a:cs typeface="Times New Roman"/>
                <a:sym typeface="Times New Roman"/>
              </a:rPr>
              <a:t>「Off-Miyagi」</a:t>
            </a:r>
            <a:endParaRPr b="1" sz="1700">
              <a:solidFill>
                <a:srgbClr val="C00000"/>
              </a:solidFill>
              <a:uFillTx/>
              <a:latin typeface="Times New Roman"/>
              <a:ea typeface="Times New Roman"/>
              <a:cs typeface="Times New Roman"/>
              <a:sym typeface="Times New Roman"/>
            </a:endParaRPr>
          </a:p>
          <a:p>
            <a:pPr algn="just" indent="0" lvl="0" marL="0" marR="0" rtl="0">
              <a:spcBef>
                <a:spcPts val="0"/>
              </a:spcBef>
              <a:spcAft>
                <a:spcPts val="0"/>
              </a:spcAft>
              <a:buClr>
                <a:srgbClr val="C00000"/>
              </a:buClr>
              <a:buSzPts val="1700"/>
              <a:buFont typeface="Arial"/>
              <a:buNone/>
            </a:pPr>
            <a:r>
              <a:rPr lang="en-US" sz="1700">
                <a:solidFill>
                  <a:srgbClr val="C00000"/>
                </a:solidFill>
                <a:uFillTx/>
                <a:latin typeface="Times New Roman"/>
                <a:ea typeface="Times New Roman"/>
                <a:cs typeface="Times New Roman"/>
                <a:sym typeface="Times New Roman"/>
              </a:rPr>
              <a:t>M7.5-8.0</a:t>
            </a:r>
            <a:endParaRPr>
              <a:uFillTx/>
            </a:endParaRPr>
          </a:p>
          <a:p>
            <a:pPr algn="just" indent="0" lvl="0" marL="0" marR="0" rtl="0">
              <a:spcBef>
                <a:spcPts val="0"/>
              </a:spcBef>
              <a:spcAft>
                <a:spcPts val="0"/>
              </a:spcAft>
              <a:buClr>
                <a:srgbClr val="C00000"/>
              </a:buClr>
              <a:buSzPts val="1700"/>
              <a:buFont typeface="Arial"/>
              <a:buNone/>
            </a:pPr>
            <a:r>
              <a:rPr lang="en-US" sz="1700">
                <a:solidFill>
                  <a:srgbClr val="C00000"/>
                </a:solidFill>
                <a:uFillTx/>
                <a:latin typeface="Times New Roman"/>
                <a:ea typeface="Times New Roman"/>
                <a:cs typeface="Times New Roman"/>
                <a:sym typeface="Times New Roman"/>
              </a:rPr>
              <a:t>Arrival time 50 min / height 3.2m</a:t>
            </a:r>
            <a:endParaRPr>
              <a:uFillTx/>
            </a:endParaRPr>
          </a:p>
          <a:p>
            <a:pPr algn="just" indent="0" lvl="0" marL="0" marR="0" rtl="0">
              <a:spcBef>
                <a:spcPts val="0"/>
              </a:spcBef>
              <a:spcAft>
                <a:spcPts val="0"/>
              </a:spcAft>
              <a:buClr>
                <a:schemeClr val="dk1"/>
              </a:buClr>
              <a:buSzPts val="1700"/>
              <a:buFont typeface="Arial"/>
              <a:buNone/>
            </a:pPr>
            <a:r>
              <a:rPr>
                <a:uFillTx/>
              </a:rPr>
              <a:t/>
            </a:r>
            <a:endParaRPr sz="17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Clr>
                <a:srgbClr val="E36C09"/>
              </a:buClr>
              <a:buSzPts val="1700"/>
              <a:buFont typeface="Arial"/>
              <a:buNone/>
            </a:pPr>
            <a:r>
              <a:rPr b="1" lang="en-US" sz="1700">
                <a:solidFill>
                  <a:srgbClr val="E36C09"/>
                </a:solidFill>
                <a:uFillTx/>
                <a:latin typeface="Times New Roman"/>
                <a:ea typeface="Times New Roman"/>
                <a:cs typeface="Times New Roman"/>
                <a:sym typeface="Times New Roman"/>
              </a:rPr>
              <a:t>[Off-Fukushima]</a:t>
            </a:r>
            <a:endParaRPr>
              <a:uFillTx/>
            </a:endParaRPr>
          </a:p>
          <a:p>
            <a:pPr algn="just" indent="0" lvl="0" marL="0" marR="0" rtl="0">
              <a:spcBef>
                <a:spcPts val="0"/>
              </a:spcBef>
              <a:spcAft>
                <a:spcPts val="0"/>
              </a:spcAft>
              <a:buClr>
                <a:srgbClr val="E36C09"/>
              </a:buClr>
              <a:buSzPts val="1700"/>
              <a:buFont typeface="Arial"/>
              <a:buNone/>
            </a:pPr>
            <a:r>
              <a:rPr lang="en-US" sz="1700">
                <a:solidFill>
                  <a:srgbClr val="E36C09"/>
                </a:solidFill>
                <a:uFillTx/>
                <a:latin typeface="Times New Roman"/>
                <a:ea typeface="Times New Roman"/>
                <a:cs typeface="Times New Roman"/>
                <a:sym typeface="Times New Roman"/>
              </a:rPr>
              <a:t>M7.5</a:t>
            </a:r>
            <a:endParaRPr>
              <a:uFillTx/>
            </a:endParaRPr>
          </a:p>
          <a:p>
            <a:pPr algn="just" indent="0" lvl="0" marL="0" marR="0" rtl="0">
              <a:spcBef>
                <a:spcPts val="0"/>
              </a:spcBef>
              <a:spcAft>
                <a:spcPts val="0"/>
              </a:spcAft>
              <a:buClr>
                <a:srgbClr val="E36C09"/>
              </a:buClr>
              <a:buSzPts val="1700"/>
              <a:buFont typeface="Arial"/>
              <a:buNone/>
            </a:pPr>
            <a:r>
              <a:rPr lang="en-US" sz="1700">
                <a:solidFill>
                  <a:srgbClr val="E36C09"/>
                </a:solidFill>
                <a:uFillTx/>
                <a:latin typeface="Times New Roman"/>
                <a:ea typeface="Times New Roman"/>
                <a:cs typeface="Times New Roman"/>
                <a:sym typeface="Times New Roman"/>
              </a:rPr>
              <a:t>Arrival time 50 min / height 2-3 m</a:t>
            </a:r>
            <a:endParaRPr>
              <a:uFillTx/>
            </a:endParaRPr>
          </a:p>
          <a:p>
            <a:pPr algn="just" indent="0" lvl="0" marL="0" marR="0" rtl="0">
              <a:spcBef>
                <a:spcPts val="0"/>
              </a:spcBef>
              <a:spcAft>
                <a:spcPts val="0"/>
              </a:spcAft>
              <a:buClr>
                <a:schemeClr val="dk1"/>
              </a:buClr>
              <a:buSzPts val="1700"/>
              <a:buFont typeface="Arial"/>
              <a:buNone/>
            </a:pPr>
            <a:r>
              <a:rPr>
                <a:uFillTx/>
              </a:rPr>
              <a:t/>
            </a:r>
            <a:endParaRPr sz="17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Clr>
                <a:srgbClr val="00B050"/>
              </a:buClr>
              <a:buSzPts val="1700"/>
              <a:buFont typeface="Arial"/>
              <a:buNone/>
            </a:pPr>
            <a:r>
              <a:rPr lang="en-US" sz="1700">
                <a:solidFill>
                  <a:srgbClr val="00B050"/>
                </a:solidFill>
                <a:uFillTx/>
                <a:latin typeface="Times New Roman"/>
                <a:ea typeface="Times New Roman"/>
                <a:cs typeface="Times New Roman"/>
                <a:sym typeface="Times New Roman"/>
              </a:rPr>
              <a:t>「Outer-rise」</a:t>
            </a:r>
            <a:endParaRPr sz="1700">
              <a:solidFill>
                <a:srgbClr val="00B050"/>
              </a:solidFill>
              <a:uFillTx/>
              <a:latin typeface="Times New Roman"/>
              <a:ea typeface="Times New Roman"/>
              <a:cs typeface="Times New Roman"/>
              <a:sym typeface="Times New Roman"/>
            </a:endParaRPr>
          </a:p>
          <a:p>
            <a:pPr algn="just" indent="0" lvl="0" marL="0" marR="0" rtl="0">
              <a:spcBef>
                <a:spcPts val="0"/>
              </a:spcBef>
              <a:spcAft>
                <a:spcPts val="0"/>
              </a:spcAft>
              <a:buClr>
                <a:srgbClr val="00B050"/>
              </a:buClr>
              <a:buSzPts val="1700"/>
              <a:buFont typeface="Arial"/>
              <a:buNone/>
            </a:pPr>
            <a:r>
              <a:rPr lang="en-US" sz="1700">
                <a:solidFill>
                  <a:srgbClr val="00B050"/>
                </a:solidFill>
                <a:uFillTx/>
                <a:latin typeface="Times New Roman"/>
                <a:ea typeface="Times New Roman"/>
                <a:cs typeface="Times New Roman"/>
                <a:sym typeface="Times New Roman"/>
              </a:rPr>
              <a:t>M8.7</a:t>
            </a:r>
            <a:endParaRPr>
              <a:uFillTx/>
            </a:endParaRPr>
          </a:p>
          <a:p>
            <a:pPr algn="just" indent="0" lvl="0" marL="0" marR="0" rtl="0">
              <a:spcBef>
                <a:spcPts val="0"/>
              </a:spcBef>
              <a:spcAft>
                <a:spcPts val="0"/>
              </a:spcAft>
              <a:buClr>
                <a:srgbClr val="00B050"/>
              </a:buClr>
              <a:buSzPts val="1700"/>
              <a:buFont typeface="Arial"/>
              <a:buNone/>
            </a:pPr>
            <a:r>
              <a:rPr lang="en-US" sz="1700">
                <a:solidFill>
                  <a:srgbClr val="00B050"/>
                </a:solidFill>
                <a:uFillTx/>
                <a:latin typeface="Times New Roman"/>
                <a:ea typeface="Times New Roman"/>
                <a:cs typeface="Times New Roman"/>
                <a:sym typeface="Times New Roman"/>
              </a:rPr>
              <a:t>Arrival time &gt; 70 min / height 3-4 m</a:t>
            </a:r>
            <a:endParaRPr>
              <a:uFillTx/>
            </a:endParaRPr>
          </a:p>
          <a:p>
            <a:pPr algn="just" indent="0" lvl="0" marL="0" marR="0" rtl="0">
              <a:spcBef>
                <a:spcPts val="0"/>
              </a:spcBef>
              <a:spcAft>
                <a:spcPts val="0"/>
              </a:spcAft>
              <a:buClr>
                <a:schemeClr val="dk1"/>
              </a:buClr>
              <a:buSzPts val="1700"/>
              <a:buFont typeface="Arial"/>
              <a:buNone/>
            </a:pPr>
            <a:r>
              <a:rPr>
                <a:uFillTx/>
              </a:rPr>
              <a:t/>
            </a:r>
            <a:endParaRPr sz="1700">
              <a:solidFill>
                <a:srgbClr val="00B050"/>
              </a:solidFill>
              <a:uFillTx/>
              <a:latin typeface="Times New Roman"/>
              <a:ea typeface="Times New Roman"/>
              <a:cs typeface="Times New Roman"/>
              <a:sym typeface="Times New Roman"/>
            </a:endParaRPr>
          </a:p>
          <a:p>
            <a:pPr algn="just" indent="0" lvl="0" marL="0" marR="0" rtl="0">
              <a:spcBef>
                <a:spcPts val="0"/>
              </a:spcBef>
              <a:spcAft>
                <a:spcPts val="0"/>
              </a:spcAft>
              <a:buClr>
                <a:srgbClr val="0070C0"/>
              </a:buClr>
              <a:buSzPts val="1700"/>
              <a:buFont typeface="Arial"/>
              <a:buNone/>
            </a:pPr>
            <a:r>
              <a:rPr lang="en-US" sz="1700">
                <a:solidFill>
                  <a:srgbClr val="0070C0"/>
                </a:solidFill>
                <a:uFillTx/>
                <a:latin typeface="Times New Roman"/>
                <a:ea typeface="Times New Roman"/>
                <a:cs typeface="Times New Roman"/>
                <a:sym typeface="Times New Roman"/>
              </a:rPr>
              <a:t>「Sendai bay」</a:t>
            </a:r>
            <a:endParaRPr sz="1700">
              <a:solidFill>
                <a:srgbClr val="0070C0"/>
              </a:solidFill>
              <a:uFillTx/>
              <a:latin typeface="Times New Roman"/>
              <a:ea typeface="Times New Roman"/>
              <a:cs typeface="Times New Roman"/>
              <a:sym typeface="Times New Roman"/>
            </a:endParaRPr>
          </a:p>
          <a:p>
            <a:pPr algn="just" indent="0" lvl="0" marL="0" marR="0" rtl="0">
              <a:spcBef>
                <a:spcPts val="0"/>
              </a:spcBef>
              <a:spcAft>
                <a:spcPts val="0"/>
              </a:spcAft>
              <a:buClr>
                <a:srgbClr val="0070C0"/>
              </a:buClr>
              <a:buSzPts val="1700"/>
              <a:buFont typeface="Arial"/>
              <a:buNone/>
            </a:pPr>
            <a:r>
              <a:rPr lang="en-US" sz="1700">
                <a:solidFill>
                  <a:srgbClr val="0070C0"/>
                </a:solidFill>
                <a:uFillTx/>
                <a:latin typeface="Times New Roman"/>
                <a:ea typeface="Times New Roman"/>
                <a:cs typeface="Times New Roman"/>
                <a:sym typeface="Times New Roman"/>
              </a:rPr>
              <a:t>M7.0-7.5?</a:t>
            </a:r>
            <a:endParaRPr>
              <a:uFillTx/>
            </a:endParaRPr>
          </a:p>
          <a:p>
            <a:pPr algn="just" indent="0" lvl="0" marL="0" marR="0" rtl="0">
              <a:spcBef>
                <a:spcPts val="0"/>
              </a:spcBef>
              <a:spcAft>
                <a:spcPts val="0"/>
              </a:spcAft>
              <a:buClr>
                <a:srgbClr val="0070C0"/>
              </a:buClr>
              <a:buSzPts val="1700"/>
              <a:buFont typeface="Arial"/>
              <a:buNone/>
            </a:pPr>
            <a:r>
              <a:rPr lang="en-US" sz="1700">
                <a:solidFill>
                  <a:srgbClr val="0070C0"/>
                </a:solidFill>
                <a:uFillTx/>
                <a:latin typeface="Times New Roman"/>
                <a:ea typeface="Times New Roman"/>
                <a:cs typeface="Times New Roman"/>
                <a:sym typeface="Times New Roman"/>
              </a:rPr>
              <a:t>Arrival time &lt; 1m / height &lt; 1 m</a:t>
            </a:r>
            <a:endParaRPr>
              <a:uFillTx/>
            </a:endParaRPr>
          </a:p>
          <a:p>
            <a:pPr algn="just" indent="0" lvl="0" marL="0" marR="0" rtl="0">
              <a:spcBef>
                <a:spcPts val="0"/>
              </a:spcBef>
              <a:spcAft>
                <a:spcPts val="0"/>
              </a:spcAft>
              <a:buClr>
                <a:schemeClr val="dk1"/>
              </a:buClr>
              <a:buSzPts val="1700"/>
              <a:buFont typeface="Arial"/>
              <a:buNone/>
            </a:pPr>
            <a:r>
              <a:rPr>
                <a:uFillTx/>
              </a:rPr>
              <a:t/>
            </a:r>
            <a:endParaRPr sz="1700">
              <a:solidFill>
                <a:srgbClr val="0070C0"/>
              </a:solidFill>
              <a:uFillTx/>
              <a:latin typeface="Times New Roman"/>
              <a:ea typeface="Times New Roman"/>
              <a:cs typeface="Times New Roman"/>
              <a:sym typeface="Times New Roman"/>
            </a:endParaRPr>
          </a:p>
          <a:p>
            <a:pPr algn="just" indent="0" lvl="0" marL="0" marR="0" rtl="0">
              <a:spcBef>
                <a:spcPts val="0"/>
              </a:spcBef>
              <a:spcAft>
                <a:spcPts val="0"/>
              </a:spcAft>
              <a:buClr>
                <a:schemeClr val="dk1"/>
              </a:buClr>
              <a:buSzPts val="1700"/>
              <a:buFont typeface="Arial"/>
              <a:buNone/>
            </a:pPr>
            <a:r>
              <a:rPr lang="en-US" sz="1700">
                <a:solidFill>
                  <a:schemeClr val="dk1"/>
                </a:solidFill>
                <a:uFillTx/>
                <a:latin typeface="Times New Roman"/>
                <a:ea typeface="Times New Roman"/>
                <a:cs typeface="Times New Roman"/>
                <a:sym typeface="Times New Roman"/>
              </a:rPr>
              <a:t>「Distant tsunami 」</a:t>
            </a:r>
            <a:endParaRPr sz="17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Clr>
                <a:schemeClr val="dk1"/>
              </a:buClr>
              <a:buSzPts val="1700"/>
              <a:buFont typeface="Arial"/>
              <a:buNone/>
            </a:pPr>
            <a:r>
              <a:rPr lang="en-US" sz="1700">
                <a:solidFill>
                  <a:schemeClr val="dk1"/>
                </a:solidFill>
                <a:uFillTx/>
                <a:latin typeface="Times New Roman"/>
                <a:ea typeface="Times New Roman"/>
                <a:cs typeface="Times New Roman"/>
                <a:sym typeface="Times New Roman"/>
              </a:rPr>
              <a:t>Arrival time &gt; 2 hours</a:t>
            </a:r>
            <a:endParaRPr>
              <a:uFillTx/>
            </a:endParaRPr>
          </a:p>
          <a:p>
            <a:pPr algn="just" indent="0" lvl="0" marL="0" marR="0" rtl="0">
              <a:spcBef>
                <a:spcPts val="0"/>
              </a:spcBef>
              <a:spcAft>
                <a:spcPts val="0"/>
              </a:spcAft>
              <a:buClr>
                <a:schemeClr val="dk1"/>
              </a:buClr>
              <a:buSzPts val="1700"/>
              <a:buFont typeface="Arial"/>
              <a:buNone/>
            </a:pPr>
            <a:r>
              <a:rPr>
                <a:uFillTx/>
              </a:rPr>
              <a:t/>
            </a:r>
            <a:endParaRPr sz="1700">
              <a:solidFill>
                <a:srgbClr val="0070C0"/>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8" name="Google Shape;1238;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699743">
            <a:off x="1298575" y="4616450"/>
            <a:ext cx="519113" cy="731838"/>
          </a:xfrm>
          <a:prstGeom prst="ellipse">
            <a:avLst/>
          </a:prstGeom>
          <a:solidFill>
            <a:schemeClr val="accent5">
              <a:alpha val="49803"/>
            </a:schemeClr>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9" name="Google Shape;1239;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35238" y="2046288"/>
            <a:ext cx="1209675" cy="52228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000"/>
              <a:buFont typeface="Arial"/>
              <a:buNone/>
            </a:pPr>
            <a:r>
              <a:rPr b="1" lang="en-US" sz="2000">
                <a:solidFill>
                  <a:schemeClr val="lt1"/>
                </a:solidFill>
                <a:uFillTx/>
                <a:latin typeface="Times New Roman"/>
                <a:ea typeface="Times New Roman"/>
                <a:cs typeface="Times New Roman"/>
                <a:sym typeface="Times New Roman"/>
              </a:rPr>
              <a:t>Japan Trench</a:t>
            </a:r>
            <a:endParaRPr b="1" sz="2000">
              <a:solidFill>
                <a:schemeClr val="lt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0" name="Google Shape;1240;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27250" y="4117975"/>
            <a:ext cx="1209675"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000"/>
              <a:buFont typeface="Arial"/>
              <a:buNone/>
            </a:pPr>
            <a:r>
              <a:rPr b="1" lang="en-US" sz="2000">
                <a:solidFill>
                  <a:schemeClr val="lt1"/>
                </a:solidFill>
                <a:uFillTx/>
                <a:latin typeface="Times New Roman"/>
                <a:ea typeface="Times New Roman"/>
                <a:cs typeface="Times New Roman"/>
                <a:sym typeface="Times New Roman"/>
              </a:rPr>
              <a:t>Off-Miyagi</a:t>
            </a:r>
            <a:endParaRPr b="1" sz="2000">
              <a:solidFill>
                <a:schemeClr val="lt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1" name="Google Shape;1241;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57263" y="4689475"/>
            <a:ext cx="1209675"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000"/>
              <a:buFont typeface="Arial"/>
              <a:buNone/>
            </a:pPr>
            <a:r>
              <a:rPr b="1" lang="en-US" sz="2000">
                <a:solidFill>
                  <a:schemeClr val="lt1"/>
                </a:solidFill>
                <a:uFillTx/>
                <a:latin typeface="Times New Roman"/>
                <a:ea typeface="Times New Roman"/>
                <a:cs typeface="Times New Roman"/>
                <a:sym typeface="Times New Roman"/>
              </a:rPr>
              <a:t>Sendai bay</a:t>
            </a:r>
            <a:endParaRPr b="1" sz="2000">
              <a:solidFill>
                <a:schemeClr val="lt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2" name="Google Shape;1242;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4068" y="5616575"/>
            <a:ext cx="1486646"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000"/>
              <a:buFont typeface="Arial"/>
              <a:buNone/>
            </a:pPr>
            <a:r>
              <a:rPr b="1" lang="en-US" sz="2000">
                <a:solidFill>
                  <a:schemeClr val="lt1"/>
                </a:solidFill>
                <a:uFillTx/>
                <a:latin typeface="Times New Roman"/>
                <a:ea typeface="Times New Roman"/>
                <a:cs typeface="Times New Roman"/>
                <a:sym typeface="Times New Roman"/>
              </a:rPr>
              <a:t>Off-Fukushima</a:t>
            </a:r>
            <a:endParaRPr b="1" sz="2000">
              <a:solidFill>
                <a:schemeClr val="lt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3" name="Google Shape;1243;p7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037483">
            <a:off x="3301494" y="3940175"/>
            <a:ext cx="2143125" cy="5238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2000"/>
              <a:buFont typeface="Arial"/>
              <a:buNone/>
            </a:pPr>
            <a:r>
              <a:rPr b="1" lang="en-US" sz="2000">
                <a:solidFill>
                  <a:schemeClr val="lt1"/>
                </a:solidFill>
                <a:uFillTx/>
                <a:latin typeface="Times New Roman"/>
                <a:ea typeface="Times New Roman"/>
                <a:cs typeface="Times New Roman"/>
                <a:sym typeface="Times New Roman"/>
              </a:rPr>
              <a:t>Outer-rise</a:t>
            </a:r>
            <a:endParaRPr b="1" sz="2000">
              <a:solidFill>
                <a:schemeClr val="lt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7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7" name="Shape 124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8" name="Google Shape;1248;p7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9" name="Google Shape;1249;p7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About your presentation on Friday</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0" name="Google Shape;1250;p7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9200" y="1338906"/>
            <a:ext cx="6528759" cy="335786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1" name="Google Shape;1251;p7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90600" y="5028141"/>
            <a:ext cx="2133600" cy="147679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2" name="Google Shape;1252;p7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63996" y="5190448"/>
            <a:ext cx="2606291" cy="147679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3" name="Google Shape;1253;p7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48159" y="4968873"/>
            <a:ext cx="2267266" cy="1790950"/>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4" name="Google Shape;1254;p71"/>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tCxn id="1251" idx="0"/>
          </p:cNvCxnSpPr>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2057400" y="4525941"/>
            <a:ext cx="1390200" cy="502200"/>
          </a:xfrm>
          <a:prstGeom prst="straightConnector1">
            <a:avLst/>
          </a:prstGeom>
          <a:noFill/>
          <a:ln cap="flat" cmpd="sng" w="38100">
            <a:solidFill>
              <a:srgbClr val="C00000"/>
            </a:solidFill>
            <a:prstDash val="solid"/>
            <a:round/>
            <a:headEnd len="sm" type="none" w="sm"/>
            <a:tailEnd len="med" type="triangle"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5" name="Google Shape;1255;p71"/>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tCxn id="1252" idx="0"/>
          </p:cNvCxnSpPr>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10800000">
            <a:off x="5067142" y="4525948"/>
            <a:ext cx="244800" cy="664500"/>
          </a:xfrm>
          <a:prstGeom prst="straightConnector1">
            <a:avLst/>
          </a:prstGeom>
          <a:noFill/>
          <a:ln cap="flat" cmpd="sng" w="38100">
            <a:solidFill>
              <a:srgbClr val="C00000"/>
            </a:solidFill>
            <a:prstDash val="solid"/>
            <a:round/>
            <a:headEnd len="sm" type="none" w="sm"/>
            <a:tailEnd len="med" type="triangle"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6" name="Google Shape;1256;p71"/>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tCxn id="1253" idx="0"/>
          </p:cNvCxnSpPr>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7162792" y="4566573"/>
            <a:ext cx="819000" cy="402300"/>
          </a:xfrm>
          <a:prstGeom prst="straightConnector1">
            <a:avLst/>
          </a:prstGeom>
          <a:noFill/>
          <a:ln cap="flat" cmpd="sng" w="38100">
            <a:solidFill>
              <a:srgbClr val="C00000"/>
            </a:solidFill>
            <a:prstDash val="solid"/>
            <a:round/>
            <a:headEnd len="sm" type="none" w="sm"/>
            <a:tailEnd len="med" type="triangle" w="med"/>
          </a:ln>
        </p:spPr>
      </p:cxn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7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0" name="Shape 126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1" name="Google Shape;1261;p7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2" name="Google Shape;1262;p7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9144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200"/>
              <a:buFont typeface="Arial"/>
              <a:buNone/>
            </a:pPr>
            <a:r>
              <a:rPr b="1" lang="en-US" sz="3200">
                <a:solidFill>
                  <a:schemeClr val="lt1"/>
                </a:solidFill>
                <a:uFillTx/>
                <a:latin typeface="Times New Roman"/>
                <a:ea typeface="Times New Roman"/>
                <a:cs typeface="Times New Roman"/>
                <a:sym typeface="Times New Roman"/>
              </a:rPr>
              <a:t>About your presentation on Friday</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3" name="Google Shape;1263;p7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200" y="1143000"/>
            <a:ext cx="8991600" cy="487680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just" indent="0" lvl="0" marL="0" marR="0" rtl="0">
              <a:spcBef>
                <a:spcPts val="0"/>
              </a:spcBef>
              <a:spcAft>
                <a:spcPts val="0"/>
              </a:spcAft>
              <a:buClr>
                <a:schemeClr val="dk1"/>
              </a:buClr>
              <a:buSzPts val="2400"/>
              <a:buFont typeface="Arial"/>
              <a:buNone/>
            </a:pPr>
            <a:r>
              <a:rPr b="1" lang="en-US" sz="2400">
                <a:solidFill>
                  <a:schemeClr val="dk1"/>
                </a:solidFill>
                <a:uFillTx/>
                <a:latin typeface="Times New Roman"/>
                <a:ea typeface="Times New Roman"/>
                <a:cs typeface="Times New Roman"/>
                <a:sym typeface="Times New Roman"/>
              </a:rPr>
              <a:t>Time allocation for each group = 20 min</a:t>
            </a:r>
            <a:endParaRPr>
              <a:uFillTx/>
            </a:endParaRPr>
          </a:p>
          <a:p>
            <a:pPr algn="just" indent="0" lvl="0" marL="0" marR="0" rtl="0">
              <a:spcBef>
                <a:spcPts val="0"/>
              </a:spcBef>
              <a:spcAft>
                <a:spcPts val="0"/>
              </a:spcAft>
              <a:buClr>
                <a:schemeClr val="dk1"/>
              </a:buClr>
              <a:buSzPts val="2400"/>
              <a:buFont typeface="Arial"/>
              <a:buNone/>
            </a:pPr>
            <a:r>
              <a:rPr lang="en-US" sz="2400">
                <a:solidFill>
                  <a:schemeClr val="dk1"/>
                </a:solidFill>
                <a:uFillTx/>
                <a:latin typeface="Times New Roman"/>
                <a:ea typeface="Times New Roman"/>
                <a:cs typeface="Times New Roman"/>
                <a:sym typeface="Times New Roman"/>
              </a:rPr>
              <a:t>Proposed presentation time 12 min (max. 15 min)</a:t>
            </a:r>
            <a:endParaRPr>
              <a:uFillTx/>
            </a:endParaRPr>
          </a:p>
          <a:p>
            <a:pPr algn="just" indent="0" lvl="0" marL="0" marR="0" rtl="0">
              <a:spcBef>
                <a:spcPts val="0"/>
              </a:spcBef>
              <a:spcAft>
                <a:spcPts val="0"/>
              </a:spcAft>
              <a:buClr>
                <a:schemeClr val="dk1"/>
              </a:buClr>
              <a:buSzPts val="2400"/>
              <a:buFont typeface="Arial"/>
              <a:buNone/>
            </a:pPr>
            <a:r>
              <a:rPr lang="en-US" sz="2400">
                <a:solidFill>
                  <a:schemeClr val="dk1"/>
                </a:solidFill>
                <a:uFillTx/>
                <a:latin typeface="Times New Roman"/>
                <a:ea typeface="Times New Roman"/>
                <a:cs typeface="Times New Roman"/>
                <a:sym typeface="Times New Roman"/>
              </a:rPr>
              <a:t>Questions and answers = 5-8 min</a:t>
            </a:r>
            <a:endParaRPr>
              <a:uFillTx/>
            </a:endParaRPr>
          </a:p>
          <a:p>
            <a:pPr algn="just" indent="0" lvl="0" marL="0" marR="0" rtl="0">
              <a:spcBef>
                <a:spcPts val="0"/>
              </a:spcBef>
              <a:spcAft>
                <a:spcPts val="0"/>
              </a:spcAft>
              <a:buClr>
                <a:schemeClr val="dk1"/>
              </a:buClr>
              <a:buSzPts val="2400"/>
              <a:buFont typeface="Arial"/>
              <a:buNone/>
            </a:pPr>
            <a:r>
              <a:rPr>
                <a:uFillTx/>
              </a:rPr>
              <a:t/>
            </a:r>
            <a:endParaRPr sz="2400">
              <a:solidFill>
                <a:schemeClr val="dk1"/>
              </a:solidFill>
              <a:uFillTx/>
              <a:latin typeface="Times New Roman"/>
              <a:ea typeface="Times New Roman"/>
              <a:cs typeface="Times New Roman"/>
              <a:sym typeface="Times New Roman"/>
            </a:endParaRPr>
          </a:p>
          <a:p>
            <a:pPr algn="just" indent="0" lvl="0" marL="0" marR="0" rtl="0">
              <a:spcBef>
                <a:spcPts val="0"/>
              </a:spcBef>
              <a:spcAft>
                <a:spcPts val="0"/>
              </a:spcAft>
              <a:buClr>
                <a:schemeClr val="dk1"/>
              </a:buClr>
              <a:buSzPts val="2400"/>
              <a:buFont typeface="Arial"/>
              <a:buNone/>
            </a:pPr>
            <a:r>
              <a:rPr b="1" lang="en-US" sz="2400">
                <a:solidFill>
                  <a:schemeClr val="dk1"/>
                </a:solidFill>
                <a:uFillTx/>
                <a:latin typeface="Times New Roman"/>
                <a:ea typeface="Times New Roman"/>
                <a:cs typeface="Times New Roman"/>
                <a:sym typeface="Times New Roman"/>
              </a:rPr>
              <a:t>Presentation structure (10 – 12 slides)</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Introduction: What is tsunami, local and regional impacts</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Objectives, outline of presentation</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Physics of tsunami: Arrival time, amplitude, inundation extent</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Arrival time: From each earthquake region, grid sizes, compare with simulation</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Amplitude: Compare with real observation</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Risk components: Hazards, exposure and vulnerability</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Emergency planning: For Sendai Port and neighboring residential areas from each earthquake region</a:t>
            </a:r>
            <a:endParaRPr>
              <a:uFillTx/>
            </a:endParaRPr>
          </a:p>
          <a:p>
            <a:pPr algn="just" indent="-457200" lvl="0" marL="457200" marR="0" rtl="0">
              <a:spcBef>
                <a:spcPts val="0"/>
              </a:spcBef>
              <a:spcAft>
                <a:spcPts val="0"/>
              </a:spcAft>
              <a:buClr>
                <a:schemeClr val="dk1"/>
              </a:buClr>
              <a:buSzPts val="2400"/>
              <a:buFont typeface="Arial"/>
              <a:buChar char="-"/>
            </a:pPr>
            <a:r>
              <a:rPr lang="en-US" sz="2400">
                <a:solidFill>
                  <a:schemeClr val="dk1"/>
                </a:solidFill>
                <a:uFillTx/>
                <a:latin typeface="Times New Roman"/>
                <a:ea typeface="Times New Roman"/>
                <a:cs typeface="Times New Roman"/>
                <a:sym typeface="Times New Roman"/>
              </a:rPr>
              <a:t>Summary / limitations / future works</a:t>
            </a:r>
            <a:endParaRPr>
              <a:uFillTx/>
            </a:endParaRPr>
          </a:p>
          <a:p>
            <a:pPr algn="just" indent="-304800" lvl="0" marL="457200" marR="0" rtl="0">
              <a:spcBef>
                <a:spcPts val="0"/>
              </a:spcBef>
              <a:spcAft>
                <a:spcPts val="0"/>
              </a:spcAft>
              <a:buClr>
                <a:schemeClr val="dk1"/>
              </a:buClr>
              <a:buSzPts val="2400"/>
              <a:buFont typeface="Arial"/>
              <a:buNone/>
            </a:pPr>
            <a:r>
              <a:rPr>
                <a:uFillTx/>
              </a:rPr>
              <a:t/>
            </a:r>
            <a:endParaRPr sz="2400">
              <a:solidFill>
                <a:schemeClr val="dk1"/>
              </a:solidFill>
              <a:uFillTx/>
              <a:latin typeface="Times New Roman"/>
              <a:ea typeface="Times New Roman"/>
              <a:cs typeface="Times New Roman"/>
              <a:sym typeface="Times New Roman"/>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8" name="Shape 22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9" name="Google Shape;229;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33800" y="304800"/>
            <a:ext cx="533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rtl="0">
              <a:spcBef>
                <a:spcPts val="0"/>
              </a:spcBef>
              <a:spcAft>
                <a:spcPts val="0"/>
              </a:spcAft>
              <a:buNone/>
            </a:pPr>
            <a:r>
              <a:rPr lang="en-US" sz="2800">
                <a:solidFill>
                  <a:schemeClr val="lt1"/>
                </a:solidFill>
                <a:uFillTx/>
              </a:rPr>
              <a:t>Earthquake generated tsunami</a:t>
            </a:r>
            <a:endParaRPr sz="2800">
              <a:solidFill>
                <a:schemeClr val="lt1"/>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0" name="Google Shape;230;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0400" y="6492875"/>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98989"/>
                </a:solidFill>
                <a:uFillTx/>
                <a:latin typeface="Times New Roman"/>
                <a:ea typeface="Times New Roman"/>
                <a:cs typeface="Times New Roman"/>
                <a:sym typeface="Times New Roman"/>
              </a:rPr>
              <a:t>‹#›</a:t>
            </a:fld>
            <a:endParaRPr sz="1200">
              <a:solidFill>
                <a:srgbClr val="898989"/>
              </a:solidFill>
              <a:uFillTx/>
              <a:latin typeface="Times New Roman"/>
              <a:ea typeface="Times New Roman"/>
              <a:cs typeface="Times New Roman"/>
              <a:sym typeface="Times New Roman"/>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1" name="Google Shape;231;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6329" y="2783962"/>
            <a:ext cx="3118871" cy="194043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2" name="Google Shape;232;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 y="732346"/>
            <a:ext cx="3113087" cy="193465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3" name="Google Shape;233;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1000" y="4842473"/>
            <a:ext cx="3123209" cy="194911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4" name="Google Shape;234;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1981200"/>
            <a:ext cx="4572000" cy="2442101"/>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5" name="Google Shape;235;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52875" y="1447800"/>
            <a:ext cx="4495800" cy="4733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400">
                <a:solidFill>
                  <a:schemeClr val="dk1"/>
                </a:solidFill>
                <a:uFillTx/>
                <a:latin typeface="Times New Roman"/>
                <a:ea typeface="Times New Roman"/>
                <a:cs typeface="Times New Roman"/>
                <a:sym typeface="Times New Roman"/>
              </a:rPr>
              <a:t>Horizontal: fault rupture velocity</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6" name="Google Shape;236;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4304" y="152400"/>
            <a:ext cx="3429496" cy="4733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lang="en-US" sz="2400">
                <a:solidFill>
                  <a:schemeClr val="dk1"/>
                </a:solidFill>
                <a:uFillTx/>
                <a:latin typeface="Times New Roman"/>
                <a:ea typeface="Times New Roman"/>
                <a:cs typeface="Times New Roman"/>
                <a:sym typeface="Times New Roman"/>
              </a:rPr>
              <a:t>Vertical: fault rising time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C:\Users\Anawat Suppasri\Desktop\Picture1.png" id="237" name="Google Shape;237;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14800" y="4584962"/>
            <a:ext cx="4572000" cy="2191557"/>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1" name="Shape 24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2" name="Google Shape;242;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23717" y="6483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fault_model2" id="243" name="Google Shape;243;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066800"/>
            <a:ext cx="3276600" cy="22860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4" name="Google Shape;24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76600" y="1143000"/>
            <a:ext cx="2118033" cy="184665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Focal depth, D (km)</a:t>
            </a:r>
            <a:endParaRPr>
              <a:uFillTx/>
            </a:endParaRPr>
          </a:p>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Fault length, L (km)</a:t>
            </a:r>
            <a:endParaRPr>
              <a:uFillTx/>
            </a:endParaRPr>
          </a:p>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Fault width, W (km)</a:t>
            </a:r>
            <a:endParaRPr>
              <a:uFillTx/>
            </a:endParaRPr>
          </a:p>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Dislocation, u (m)</a:t>
            </a:r>
            <a:endParaRPr>
              <a:uFillTx/>
            </a:endParaRPr>
          </a:p>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Strike angle, θ </a:t>
            </a:r>
            <a:endParaRPr sz="1600">
              <a:solidFill>
                <a:schemeClr val="dk1"/>
              </a:solidFill>
              <a:uFillTx/>
              <a:latin typeface="Times New Roman"/>
              <a:ea typeface="Times New Roman"/>
              <a:cs typeface="Times New Roman"/>
              <a:sym typeface="Times New Roman"/>
            </a:endParaRPr>
          </a:p>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Dip angle, δ</a:t>
            </a:r>
            <a:endParaRPr sz="1600">
              <a:solidFill>
                <a:schemeClr val="dk1"/>
              </a:solidFill>
              <a:uFillTx/>
              <a:latin typeface="Times New Roman"/>
              <a:ea typeface="Times New Roman"/>
              <a:cs typeface="Times New Roman"/>
              <a:sym typeface="Times New Roman"/>
            </a:endParaRPr>
          </a:p>
          <a:p>
            <a:pPr algn="l" indent="0" lvl="0" marL="0" marR="0" rtl="0">
              <a:spcBef>
                <a:spcPts val="0"/>
              </a:spcBef>
              <a:spcAft>
                <a:spcPts val="0"/>
              </a:spcAft>
              <a:buNone/>
            </a:pPr>
            <a:r>
              <a:rPr lang="en-US" sz="1600">
                <a:solidFill>
                  <a:schemeClr val="dk1"/>
                </a:solidFill>
                <a:uFillTx/>
                <a:latin typeface="Times New Roman"/>
                <a:ea typeface="Times New Roman"/>
                <a:cs typeface="Times New Roman"/>
                <a:sym typeface="Times New Roman"/>
              </a:rPr>
              <a:t>Slip angle, λ</a:t>
            </a:r>
            <a:endParaRPr sz="16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5" name="Google Shape;245;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94917" y="1221983"/>
            <a:ext cx="3962400" cy="73866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Mansinha, L. and Smylie, D. E. (1971) The displacement fields of inclined faults, </a:t>
            </a:r>
            <a:r>
              <a:rPr i="1" lang="en-US" sz="1400">
                <a:solidFill>
                  <a:schemeClr val="dk1"/>
                </a:solidFill>
                <a:uFillTx/>
                <a:latin typeface="Times New Roman"/>
                <a:ea typeface="Times New Roman"/>
                <a:cs typeface="Times New Roman"/>
                <a:sym typeface="Times New Roman"/>
              </a:rPr>
              <a:t>Bulletin of the Seismological Society of America</a:t>
            </a:r>
            <a:r>
              <a:rPr lang="en-US" sz="1400">
                <a:solidFill>
                  <a:schemeClr val="dk1"/>
                </a:solidFill>
                <a:uFillTx/>
                <a:latin typeface="Times New Roman"/>
                <a:ea typeface="Times New Roman"/>
                <a:cs typeface="Times New Roman"/>
                <a:sym typeface="Times New Roman"/>
              </a:rPr>
              <a:t>, 61, 1433–1440.</a:t>
            </a:r>
            <a:endParaRPr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6" name="Google Shape;246;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94917" y="2103812"/>
            <a:ext cx="3962400" cy="73866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400">
                <a:solidFill>
                  <a:schemeClr val="dk1"/>
                </a:solidFill>
                <a:uFillTx/>
                <a:latin typeface="Times New Roman"/>
                <a:ea typeface="Times New Roman"/>
                <a:cs typeface="Times New Roman"/>
                <a:sym typeface="Times New Roman"/>
              </a:rPr>
              <a:t>Okada, Y. (1985) Surface deformation due to shear and tensile faults in a half space. , </a:t>
            </a:r>
            <a:r>
              <a:rPr i="1" lang="en-US" sz="1400">
                <a:solidFill>
                  <a:schemeClr val="dk1"/>
                </a:solidFill>
                <a:uFillTx/>
                <a:latin typeface="Times New Roman"/>
                <a:ea typeface="Times New Roman"/>
                <a:cs typeface="Times New Roman"/>
                <a:sym typeface="Times New Roman"/>
              </a:rPr>
              <a:t>Bulletin of the Seismological Society of America</a:t>
            </a:r>
            <a:r>
              <a:rPr lang="en-US" sz="1400">
                <a:solidFill>
                  <a:schemeClr val="dk1"/>
                </a:solidFill>
                <a:uFillTx/>
                <a:latin typeface="Times New Roman"/>
                <a:ea typeface="Times New Roman"/>
                <a:cs typeface="Times New Roman"/>
                <a:sym typeface="Times New Roman"/>
              </a:rPr>
              <a:t>., 75, 1135-1154. </a:t>
            </a:r>
            <a:endParaRPr sz="1400">
              <a:solidFill>
                <a:schemeClr val="dk1"/>
              </a:solidFill>
              <a:uFillTx/>
              <a:latin typeface="Times New Roman"/>
              <a:ea typeface="Times New Roman"/>
              <a:cs typeface="Times New Roman"/>
              <a:sym typeface="Times New Roman"/>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7" name="Google Shape;247;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4572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spAutoFit/>
          </a:bodyPr>
          <a:lstStyle/>
          <a:p>
            <a:pPr algn="l" indent="0" lvl="0" marL="0" marR="0" rtl="0">
              <a:lnSpc>
                <a:spcPct val="100000"/>
              </a:lnSpc>
              <a:spcBef>
                <a:spcPts val="0"/>
              </a:spcBef>
              <a:spcAft>
                <a:spcPts val="0"/>
              </a:spcAft>
              <a:buClr>
                <a:schemeClr val="dk1"/>
              </a:buClr>
              <a:buSzPts val="1800"/>
              <a:buFont typeface="Arial"/>
              <a:buNone/>
            </a:pPr>
            <a:r>
              <a:rPr>
                <a:uFillTx/>
              </a:rPr>
              <a:t/>
            </a:r>
            <a:endParaRPr b="0" cap="none" i="0" strike="noStrike" sz="1800" u="none">
              <a:solidFill>
                <a:schemeClr val="dk1"/>
              </a:solidFill>
              <a:uFillTx/>
              <a:latin typeface="Arial"/>
              <a:ea typeface="Arial"/>
              <a:cs typeface="Arial"/>
              <a:sym typeface="Arial"/>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8" name="Google Shape;248;p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09228" y="3324225"/>
            <a:ext cx="4181475" cy="3533775"/>
            <a:chOff x="2130" y="7317"/>
            <a:chExt cx="7905" cy="6404"/>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9" name="Google Shape;249;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b="11027" t="8772"/>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57" y="7317"/>
              <a:ext cx="7878" cy="323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0" name="Google Shape;250;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56" y="9120"/>
              <a:ext cx="410" cy="43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400"/>
                <a:buFont typeface="Times New Roman"/>
                <a:buNone/>
              </a:pPr>
              <a:r>
                <a:rPr b="1" cap="none" i="0" lang="en-US" strike="noStrike" sz="1400" u="none">
                  <a:solidFill>
                    <a:schemeClr val="dk1"/>
                  </a:solidFill>
                  <a:uFillTx/>
                  <a:latin typeface="Times New Roman"/>
                  <a:ea typeface="Times New Roman"/>
                  <a:cs typeface="Times New Roman"/>
                  <a:sym typeface="Times New Roman"/>
                </a:rPr>
                <a:t>BA</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1" name="Google Shape;251;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238" y="9156"/>
              <a:ext cx="660" cy="43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400"/>
                <a:buFont typeface="Times New Roman"/>
                <a:buNone/>
              </a:pPr>
              <a:r>
                <a:rPr b="1" cap="none" i="0" lang="en-US" strike="noStrike" sz="1400" u="none">
                  <a:solidFill>
                    <a:schemeClr val="dk1"/>
                  </a:solidFill>
                  <a:uFillTx/>
                  <a:latin typeface="Times New Roman"/>
                  <a:ea typeface="Times New Roman"/>
                  <a:cs typeface="Times New Roman"/>
                  <a:sym typeface="Times New Roman"/>
                </a:rPr>
                <a:t>B</a:t>
              </a:r>
              <a:r>
                <a:rPr b="1" cap="none" i="0" lang="en-US" strike="noStrike" sz="1400" u="none">
                  <a:solidFill>
                    <a:schemeClr val="dk1"/>
                  </a:solidFill>
                  <a:uFillTx/>
                  <a:latin typeface="Arial"/>
                  <a:ea typeface="Arial"/>
                  <a:cs typeface="Arial"/>
                  <a:sym typeface="Arial"/>
                </a:rPr>
                <a:t>’</a:t>
              </a:r>
              <a:endParaRPr b="0" cap="none" i="0" strike="noStrike" sz="1800" u="none">
                <a:solidFill>
                  <a:schemeClr val="dk1"/>
                </a:solidFill>
                <a:uFillTx/>
                <a:latin typeface="Arial"/>
                <a:ea typeface="Arial"/>
                <a:cs typeface="Arial"/>
                <a:sym typeface="Arial"/>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2" name="Google Shape;252;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b="10703" t="9064"/>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30" y="10488"/>
              <a:ext cx="7878" cy="323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3" name="Google Shape;253;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01" y="12272"/>
              <a:ext cx="410" cy="43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400"/>
                <a:buFont typeface="Times New Roman"/>
                <a:buNone/>
              </a:pPr>
              <a:r>
                <a:rPr b="1" cap="none" i="0" lang="en-US" strike="noStrike" sz="1400" u="none">
                  <a:solidFill>
                    <a:schemeClr val="dk1"/>
                  </a:solidFill>
                  <a:uFillTx/>
                  <a:latin typeface="Times New Roman"/>
                  <a:ea typeface="Times New Roman"/>
                  <a:cs typeface="Times New Roman"/>
                  <a:sym typeface="Times New Roman"/>
                </a:rPr>
                <a:t>AB</a:t>
              </a:r>
              <a:r>
                <a:rPr b="1" cap="none" i="0" lang="en-US" strike="noStrike" sz="1600" u="none">
                  <a:solidFill>
                    <a:schemeClr val="dk1"/>
                  </a:solidFill>
                  <a:uFillTx/>
                  <a:latin typeface="Times New Roman"/>
                  <a:ea typeface="Times New Roman"/>
                  <a:cs typeface="Times New Roman"/>
                  <a:sym typeface="Times New Roman"/>
                </a:rPr>
                <a:t>A</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4" name="Google Shape;25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242" y="12278"/>
              <a:ext cx="738" cy="46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chemeClr val="dk1"/>
                </a:buClr>
                <a:buSzPts val="1400"/>
                <a:buFont typeface="Times New Roman"/>
                <a:buNone/>
              </a:pPr>
              <a:r>
                <a:rPr b="1" cap="none" i="0" lang="en-US" strike="noStrike" sz="1400" u="none">
                  <a:solidFill>
                    <a:schemeClr val="dk1"/>
                  </a:solidFill>
                  <a:uFillTx/>
                  <a:latin typeface="Times New Roman"/>
                  <a:ea typeface="Times New Roman"/>
                  <a:cs typeface="Times New Roman"/>
                  <a:sym typeface="Times New Roman"/>
                </a:rPr>
                <a:t>A</a:t>
              </a:r>
              <a:r>
                <a:rPr b="1" cap="none" i="0" lang="en-US" strike="noStrike" sz="1600" u="none">
                  <a:solidFill>
                    <a:schemeClr val="dk1"/>
                  </a:solidFill>
                  <a:uFillTx/>
                  <a:latin typeface="Arial"/>
                  <a:ea typeface="Arial"/>
                  <a:cs typeface="Arial"/>
                  <a:sym typeface="Arial"/>
                </a:rPr>
                <a:t>’</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5" name="Google Shape;255;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9" y="13225"/>
              <a:ext cx="3036" cy="37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ctr" indent="0" lvl="0" marL="0" marR="0" rtl="0">
                <a:lnSpc>
                  <a:spcPct val="100000"/>
                </a:lnSpc>
                <a:spcBef>
                  <a:spcPts val="0"/>
                </a:spcBef>
                <a:spcAft>
                  <a:spcPts val="0"/>
                </a:spcAft>
                <a:buClr>
                  <a:schemeClr val="dk1"/>
                </a:buClr>
                <a:buSzPts val="1100"/>
                <a:buFont typeface="Times New Roman"/>
                <a:buNone/>
              </a:pPr>
              <a:r>
                <a:rPr b="0" cap="none" i="0" lang="en-US" strike="noStrike" sz="1100" u="none">
                  <a:solidFill>
                    <a:schemeClr val="dk1"/>
                  </a:solidFill>
                  <a:uFillTx/>
                  <a:latin typeface="Times New Roman"/>
                  <a:ea typeface="Times New Roman"/>
                  <a:cs typeface="Times New Roman"/>
                  <a:sym typeface="Times New Roman"/>
                </a:rPr>
                <a:t>No. of grid</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6" name="Google Shape;256;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25" y="10139"/>
              <a:ext cx="3036" cy="38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ctr" indent="0" lvl="0" marL="0" marR="0" rtl="0">
                <a:lnSpc>
                  <a:spcPct val="100000"/>
                </a:lnSpc>
                <a:spcBef>
                  <a:spcPts val="0"/>
                </a:spcBef>
                <a:spcAft>
                  <a:spcPts val="0"/>
                </a:spcAft>
                <a:buClr>
                  <a:schemeClr val="dk1"/>
                </a:buClr>
                <a:buSzPts val="1100"/>
                <a:buFont typeface="Times New Roman"/>
                <a:buNone/>
              </a:pPr>
              <a:r>
                <a:rPr b="0" cap="none" i="0" lang="en-US" strike="noStrike" sz="1100" u="none">
                  <a:solidFill>
                    <a:schemeClr val="dk1"/>
                  </a:solidFill>
                  <a:uFillTx/>
                  <a:latin typeface="Times New Roman"/>
                  <a:ea typeface="Times New Roman"/>
                  <a:cs typeface="Times New Roman"/>
                  <a:sym typeface="Times New Roman"/>
                </a:rPr>
                <a:t>No. of grid</a:t>
              </a:r>
              <a:endParaRPr b="0" cap="none" i="0" strike="noStrike" sz="1800" u="none">
                <a:solidFill>
                  <a:schemeClr val="dk1"/>
                </a:solidFill>
                <a:uFillTx/>
                <a:latin typeface="Arial"/>
                <a:ea typeface="Arial"/>
                <a:cs typeface="Arial"/>
                <a:sym typeface="Arial"/>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7" name="Google Shape;257;p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3025" y="3519787"/>
            <a:ext cx="4846824" cy="2850453"/>
            <a:chOff x="1784" y="2083"/>
            <a:chExt cx="8596" cy="5474"/>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8" name="Google Shape;258;p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20" y="2083"/>
              <a:ext cx="4260" cy="5460"/>
              <a:chOff x="2595" y="1948"/>
              <a:chExt cx="4260" cy="546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9" name="Google Shape;259;p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4185" y="2923"/>
                <a:ext cx="15" cy="3375"/>
              </a:xfrm>
              <a:prstGeom prst="straightConnector1">
                <a:avLst/>
              </a:prstGeom>
              <a:noFill/>
              <a:ln cap="flat" cmpd="sng" w="25400">
                <a:solidFill>
                  <a:srgbClr val="FFFFFF"/>
                </a:solidFill>
                <a:prstDash val="dash"/>
                <a:round/>
                <a:headEnd len="med" type="none" w="med"/>
                <a:tailEnd len="med" type="none" w="med"/>
              </a:ln>
            </p:spPr>
          </p:cxn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0" name="Google Shape;260;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95" y="1948"/>
                <a:ext cx="4146" cy="5460"/>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1" name="Google Shape;261;p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11" y="3516"/>
                <a:ext cx="3271" cy="6"/>
              </a:xfrm>
              <a:prstGeom prst="straightConnector1">
                <a:avLst/>
              </a:prstGeom>
              <a:noFill/>
              <a:ln cap="flat" cmpd="sng" w="25400">
                <a:solidFill>
                  <a:srgbClr val="FFFFFF"/>
                </a:solidFill>
                <a:prstDash val="dash"/>
                <a:round/>
                <a:headEnd len="med" type="none" w="med"/>
                <a:tailEnd len="med" type="none"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2" name="Google Shape;262;p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4920" y="2045"/>
                <a:ext cx="15" cy="3102"/>
              </a:xfrm>
              <a:prstGeom prst="straightConnector1">
                <a:avLst/>
              </a:prstGeom>
              <a:noFill/>
              <a:ln cap="flat" cmpd="sng" w="25400">
                <a:solidFill>
                  <a:srgbClr val="FFFFFF"/>
                </a:solidFill>
                <a:prstDash val="dash"/>
                <a:round/>
                <a:headEnd len="med" type="none" w="med"/>
                <a:tailEnd len="med" type="none"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3" name="Google Shape;263;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17" y="3583"/>
                <a:ext cx="477" cy="41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A</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4" name="Google Shape;26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63" y="3555"/>
                <a:ext cx="592" cy="41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A</a:t>
                </a:r>
                <a:r>
                  <a:rPr b="1" cap="none" i="0" lang="en-US" strike="noStrike" sz="1200" u="none">
                    <a:solidFill>
                      <a:srgbClr val="FFFFFF"/>
                    </a:solidFill>
                    <a:uFillTx/>
                    <a:latin typeface="Arial"/>
                    <a:ea typeface="Arial"/>
                    <a:cs typeface="Arial"/>
                    <a:sym typeface="Arial"/>
                  </a:rPr>
                  <a:t>’</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5" name="Google Shape;265;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48" y="1983"/>
                <a:ext cx="476" cy="41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BA</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6" name="Google Shape;266;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77" y="4810"/>
                <a:ext cx="549" cy="41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B</a:t>
                </a:r>
                <a:r>
                  <a:rPr b="1" cap="none" i="0" lang="en-US" strike="noStrike" sz="1200" u="none">
                    <a:solidFill>
                      <a:srgbClr val="FFFFFF"/>
                    </a:solidFill>
                    <a:uFillTx/>
                    <a:latin typeface="Arial"/>
                    <a:ea typeface="Arial"/>
                    <a:cs typeface="Arial"/>
                    <a:sym typeface="Arial"/>
                  </a:rPr>
                  <a:t>’</a:t>
                </a:r>
                <a:r>
                  <a:rPr b="1" cap="none" i="0" lang="en-US" strike="noStrike" sz="1200" u="none">
                    <a:solidFill>
                      <a:srgbClr val="FFFFFF"/>
                    </a:solidFill>
                    <a:uFillTx/>
                    <a:latin typeface="Times New Roman"/>
                    <a:ea typeface="Times New Roman"/>
                    <a:cs typeface="Times New Roman"/>
                    <a:sym typeface="Times New Roman"/>
                  </a:rPr>
                  <a:t>A</a:t>
                </a:r>
                <a:endParaRPr b="0" cap="none" i="0" strike="noStrike" sz="1800" u="none">
                  <a:solidFill>
                    <a:schemeClr val="dk1"/>
                  </a:solidFill>
                  <a:uFillTx/>
                  <a:latin typeface="Arial"/>
                  <a:ea typeface="Arial"/>
                  <a:cs typeface="Arial"/>
                  <a:sym typeface="Arial"/>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7" name="Google Shape;267;p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84" y="2097"/>
              <a:ext cx="4275" cy="5460"/>
              <a:chOff x="6854" y="1962"/>
              <a:chExt cx="4275" cy="546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8" name="Google Shape;268;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4" y="1962"/>
                <a:ext cx="4146" cy="5460"/>
              </a:xfrm>
              <a:prstGeom prst="rect">
                <a:avLst/>
              </a:prstGeom>
              <a:noFill/>
              <a:ln>
                <a:noFill/>
              </a:ln>
            </p:spPr>
          </p:pic>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9" name="Google Shape;269;p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9166" y="2045"/>
                <a:ext cx="14" cy="3102"/>
              </a:xfrm>
              <a:prstGeom prst="straightConnector1">
                <a:avLst/>
              </a:prstGeom>
              <a:noFill/>
              <a:ln cap="flat" cmpd="sng" w="25400">
                <a:solidFill>
                  <a:srgbClr val="FFFFFF"/>
                </a:solidFill>
                <a:prstDash val="dash"/>
                <a:round/>
                <a:headEnd len="med" type="none" w="med"/>
                <a:tailEnd len="med" type="none" w="med"/>
              </a:ln>
            </p:spPr>
          </p:cxn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0" name="Google Shape;270;p9"/>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679" y="3523"/>
                <a:ext cx="3271" cy="6"/>
              </a:xfrm>
              <a:prstGeom prst="straightConnector1">
                <a:avLst/>
              </a:prstGeom>
              <a:noFill/>
              <a:ln cap="flat" cmpd="sng" w="25400">
                <a:solidFill>
                  <a:srgbClr val="FFFFFF"/>
                </a:solidFill>
                <a:prstDash val="dash"/>
                <a:round/>
                <a:headEnd len="med" type="none" w="med"/>
                <a:tailEnd len="med" type="none" w="med"/>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1" name="Google Shape;271;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591" y="3540"/>
                <a:ext cx="476" cy="41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A</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2" name="Google Shape;272;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537" y="3513"/>
                <a:ext cx="592" cy="41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A</a:t>
                </a:r>
                <a:r>
                  <a:rPr b="1" cap="none" i="0" lang="en-US" strike="noStrike" sz="1200" u="none">
                    <a:solidFill>
                      <a:srgbClr val="FFFFFF"/>
                    </a:solidFill>
                    <a:uFillTx/>
                    <a:latin typeface="Arial"/>
                    <a:ea typeface="Arial"/>
                    <a:cs typeface="Arial"/>
                    <a:sym typeface="Arial"/>
                  </a:rPr>
                  <a:t>’</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3" name="Google Shape;273;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094" y="2011"/>
                <a:ext cx="476" cy="41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BA</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4" name="Google Shape;27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23" y="4838"/>
                <a:ext cx="548" cy="41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Autofit/>
              </a:bodyPr>
              <a:lstStyle/>
              <a:p>
                <a:pPr algn="l" indent="0" lvl="0" marL="0" marR="0" rtl="0">
                  <a:lnSpc>
                    <a:spcPct val="100000"/>
                  </a:lnSpc>
                  <a:spcBef>
                    <a:spcPts val="0"/>
                  </a:spcBef>
                  <a:spcAft>
                    <a:spcPts val="0"/>
                  </a:spcAft>
                  <a:buClr>
                    <a:srgbClr val="FFFFFF"/>
                  </a:buClr>
                  <a:buSzPts val="1200"/>
                  <a:buFont typeface="Times New Roman"/>
                  <a:buNone/>
                </a:pPr>
                <a:r>
                  <a:rPr b="1" cap="none" i="0" lang="en-US" strike="noStrike" sz="1200" u="none">
                    <a:solidFill>
                      <a:srgbClr val="FFFFFF"/>
                    </a:solidFill>
                    <a:uFillTx/>
                    <a:latin typeface="Times New Roman"/>
                    <a:ea typeface="Times New Roman"/>
                    <a:cs typeface="Times New Roman"/>
                    <a:sym typeface="Times New Roman"/>
                  </a:rPr>
                  <a:t>B</a:t>
                </a:r>
                <a:r>
                  <a:rPr b="1" cap="none" i="0" lang="en-US" strike="noStrike" sz="1200" u="none">
                    <a:solidFill>
                      <a:srgbClr val="FFFFFF"/>
                    </a:solidFill>
                    <a:uFillTx/>
                    <a:latin typeface="Arial"/>
                    <a:ea typeface="Arial"/>
                    <a:cs typeface="Arial"/>
                    <a:sym typeface="Arial"/>
                  </a:rPr>
                  <a:t>’</a:t>
                </a:r>
                <a:r>
                  <a:rPr b="1" cap="none" i="0" lang="en-US" strike="noStrike" sz="1200" u="none">
                    <a:solidFill>
                      <a:srgbClr val="FFFFFF"/>
                    </a:solidFill>
                    <a:uFillTx/>
                    <a:latin typeface="Times New Roman"/>
                    <a:ea typeface="Times New Roman"/>
                    <a:cs typeface="Times New Roman"/>
                    <a:sym typeface="Times New Roman"/>
                  </a:rPr>
                  <a:t>A</a:t>
                </a:r>
                <a:endParaRPr b="0" cap="none" i="0" strike="noStrike" sz="1800" u="none">
                  <a:solidFill>
                    <a:schemeClr val="dk1"/>
                  </a:solidFill>
                  <a:uFillTx/>
                  <a:latin typeface="Arial"/>
                  <a:ea typeface="Arial"/>
                  <a:cs typeface="Arial"/>
                  <a:sym typeface="Arial"/>
                </a:endParaRPr>
              </a:p>
            </p:txBody>
          </p:sp>
        </p:gr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5" name="Google Shape;275;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57200"/>
            <a:ext cx="9144000" cy="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spAutoFit/>
          </a:bodyPr>
          <a:lstStyle/>
          <a:p>
            <a:pPr algn="l" indent="0" lvl="0" marL="0" marR="0" rtl="0">
              <a:lnSpc>
                <a:spcPct val="100000"/>
              </a:lnSpc>
              <a:spcBef>
                <a:spcPts val="0"/>
              </a:spcBef>
              <a:spcAft>
                <a:spcPts val="0"/>
              </a:spcAft>
              <a:buClr>
                <a:schemeClr val="dk1"/>
              </a:buClr>
              <a:buSzPts val="1800"/>
              <a:buFont typeface="Arial"/>
              <a:buNone/>
            </a:pPr>
            <a:r>
              <a:rPr>
                <a:uFillTx/>
              </a:rPr>
              <a:t/>
            </a:r>
            <a:endParaRPr b="0" cap="none" i="0" strike="noStrike" sz="1800" u="none">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6" name="Google Shape;276;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52400"/>
            <a:ext cx="9144000" cy="838200"/>
          </a:xfrm>
          <a:prstGeom prst="rect">
            <a:avLst/>
          </a:prstGeom>
          <a:solidFill>
            <a:srgbClr val="7030A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Clr>
                <a:schemeClr val="lt1"/>
              </a:buClr>
              <a:buSzPts val="3600"/>
              <a:buFont typeface="Arial"/>
              <a:buNone/>
            </a:pPr>
            <a:r>
              <a:rPr lang="en-US" sz="3600">
                <a:solidFill>
                  <a:schemeClr val="lt1"/>
                </a:solidFill>
                <a:uFillTx/>
                <a:latin typeface="Times New Roman"/>
                <a:ea typeface="Times New Roman"/>
                <a:cs typeface="Times New Roman"/>
                <a:sym typeface="Times New Roman"/>
              </a:rPr>
              <a:t>Modeling seafloor and sea surface deformation</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theme/theme1.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ppt/theme/theme2.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2008-06-03T20:05:35Z</dcterms:created>
  <dc:creator>Anawat Suppasri</dc:creator>
</cp:coreProperties>
</file>